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embeddedFontLst>
    <p:embeddedFont>
      <p:font typeface="OPPOSans H" panose="02010600030101010101" charset="-122"/>
      <p:regular r:id="rId16"/>
    </p:embeddedFont>
    <p:embeddedFont>
      <p:font typeface="OPPOSans R" panose="02010600030101010101" charset="-122"/>
      <p:regular r:id="rId17"/>
    </p:embeddedFont>
    <p:embeddedFont>
      <p:font typeface="Source Han Sans" panose="02010600030101010101" charset="-122"/>
      <p:regular r:id="rId18"/>
    </p:embeddedFont>
    <p:embeddedFont>
      <p:font typeface="Source Han Sans CN Bold" panose="02010600030101010101" charset="-122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7" d="100"/>
          <a:sy n="87" d="100"/>
        </p:scale>
        <p:origin x="80" y="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"/>
          </a:blip>
          <a:srcRect t="19372" r="17056" b="10644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535234" y="-1041639"/>
            <a:ext cx="2511305" cy="2511305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096000" y="543611"/>
            <a:ext cx="5942484" cy="5945236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-515696" y="-896371"/>
            <a:ext cx="2352192" cy="2352192"/>
          </a:xfrm>
          <a:prstGeom prst="ellipse">
            <a:avLst/>
          </a:prstGeom>
          <a:gradFill>
            <a:gsLst>
              <a:gs pos="0">
                <a:schemeClr val="accent1">
                  <a:alpha val="91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69858" y="817595"/>
            <a:ext cx="5394768" cy="539726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5400000" scaled="0"/>
          </a:gradFill>
          <a:ln w="635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 l="20838" t="17363" r="27027" b="4398"/>
          <a:stretch>
            <a:fillRect/>
          </a:stretch>
        </p:blipFill>
        <p:spPr>
          <a:xfrm flipH="1">
            <a:off x="6625265" y="1045429"/>
            <a:ext cx="4947091" cy="4949383"/>
          </a:xfrm>
          <a:custGeom>
            <a:avLst/>
            <a:gdLst>
              <a:gd name="connsiteX0" fmla="*/ 2681569 w 5363136"/>
              <a:gd name="connsiteY0" fmla="*/ 0 h 5365620"/>
              <a:gd name="connsiteX1" fmla="*/ 0 w 5363136"/>
              <a:gd name="connsiteY1" fmla="*/ 2682811 h 5365620"/>
              <a:gd name="connsiteX2" fmla="*/ 2681569 w 5363136"/>
              <a:gd name="connsiteY2" fmla="*/ 5365620 h 5365620"/>
              <a:gd name="connsiteX3" fmla="*/ 5363136 w 5363136"/>
              <a:gd name="connsiteY3" fmla="*/ 2682811 h 5365620"/>
              <a:gd name="connsiteX4" fmla="*/ 2681569 w 5363136"/>
              <a:gd name="connsiteY4" fmla="*/ 0 h 5365620"/>
            </a:gdLst>
            <a:ahLst/>
            <a:cxnLst/>
            <a:rect l="l" t="t" r="r" b="b"/>
            <a:pathLst>
              <a:path w="5363136" h="5365620">
                <a:moveTo>
                  <a:pt x="2681569" y="0"/>
                </a:moveTo>
                <a:cubicBezTo>
                  <a:pt x="1200580" y="0"/>
                  <a:pt x="0" y="1201136"/>
                  <a:pt x="0" y="2682811"/>
                </a:cubicBezTo>
                <a:cubicBezTo>
                  <a:pt x="0" y="4164485"/>
                  <a:pt x="1200580" y="5365620"/>
                  <a:pt x="2681569" y="5365620"/>
                </a:cubicBezTo>
                <a:cubicBezTo>
                  <a:pt x="4162556" y="5365620"/>
                  <a:pt x="5363136" y="4164485"/>
                  <a:pt x="5363136" y="2682811"/>
                </a:cubicBezTo>
                <a:cubicBezTo>
                  <a:pt x="5363136" y="1201136"/>
                  <a:pt x="4162556" y="0"/>
                  <a:pt x="2681569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alphaModFix/>
          </a:blip>
          <a:srcRect l="20838" t="13762" r="21449" b="5887"/>
          <a:stretch>
            <a:fillRect/>
          </a:stretch>
        </p:blipFill>
        <p:spPr>
          <a:xfrm flipH="1">
            <a:off x="6096000" y="817595"/>
            <a:ext cx="5476356" cy="508299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28193" y="3010927"/>
            <a:ext cx="5091553" cy="139891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300" dirty="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</a:rPr>
              <a:t>标题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660400" y="472083"/>
            <a:ext cx="802072" cy="582949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91121" y="814357"/>
            <a:ext cx="1670006" cy="1670006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7192" y="137797"/>
            <a:ext cx="770172" cy="770172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09" y="5311565"/>
            <a:ext cx="2057075" cy="452120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  <a:effectLst>
            <a:outerShdw blurRad="76200" dist="50800" dir="2700000" algn="c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3942" y="5368459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88748" y="5424577"/>
            <a:ext cx="208720" cy="22609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185451" y="5311565"/>
            <a:ext cx="2057075" cy="45212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9050" cap="sq">
            <a:noFill/>
            <a:miter/>
          </a:ln>
          <a:effectLst>
            <a:outerShdw blurRad="76200" dist="50800" dir="2700000" algn="c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262097" y="5368459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323263" y="5429625"/>
            <a:ext cx="216000" cy="21600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56251" y="5424188"/>
            <a:ext cx="821067" cy="22687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：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>
            <a:off x="3726792" y="5424188"/>
            <a:ext cx="624320" cy="22687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cxnSp>
        <p:nvCxnSpPr>
          <p:cNvPr id="22" name="标题 1"/>
          <p:cNvCxnSpPr/>
          <p:nvPr/>
        </p:nvCxnSpPr>
        <p:spPr>
          <a:xfrm>
            <a:off x="1307628" y="4789436"/>
            <a:ext cx="3708620" cy="0"/>
          </a:xfrm>
          <a:prstGeom prst="line">
            <a:avLst/>
          </a:prstGeom>
          <a:noFill/>
          <a:ln w="15875" cap="sq">
            <a:gradFill>
              <a:gsLst>
                <a:gs pos="32000">
                  <a:schemeClr val="bg1">
                    <a:lumMod val="95000"/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23" name="组合 22"/>
          <p:cNvGrpSpPr/>
          <p:nvPr/>
        </p:nvGrpSpPr>
        <p:grpSpPr>
          <a:xfrm>
            <a:off x="6204310" y="1271365"/>
            <a:ext cx="978542" cy="978542"/>
            <a:chOff x="6204310" y="1271365"/>
            <a:chExt cx="978542" cy="978542"/>
          </a:xfrm>
        </p:grpSpPr>
        <p:sp>
          <p:nvSpPr>
            <p:cNvPr id="24" name="标题 1"/>
            <p:cNvSpPr txBox="1"/>
            <p:nvPr/>
          </p:nvSpPr>
          <p:spPr>
            <a:xfrm>
              <a:off x="6204310" y="1271365"/>
              <a:ext cx="978542" cy="97854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flipH="1" flipV="1">
              <a:off x="6435491" y="1510873"/>
              <a:ext cx="516180" cy="499526"/>
            </a:xfrm>
            <a:custGeom>
              <a:avLst/>
              <a:gdLst>
                <a:gd name="connsiteX0" fmla="*/ 311954 w 744004"/>
                <a:gd name="connsiteY0" fmla="*/ 337123 h 720001"/>
                <a:gd name="connsiteX1" fmla="*/ 168770 w 744004"/>
                <a:gd name="connsiteY1" fmla="*/ 337123 h 720001"/>
                <a:gd name="connsiteX2" fmla="*/ 49673 w 744004"/>
                <a:gd name="connsiteY2" fmla="*/ 287618 h 720001"/>
                <a:gd name="connsiteX3" fmla="*/ 167 w 744004"/>
                <a:gd name="connsiteY3" fmla="*/ 168520 h 720001"/>
                <a:gd name="connsiteX4" fmla="*/ 49590 w 744004"/>
                <a:gd name="connsiteY4" fmla="*/ 49507 h 720001"/>
                <a:gd name="connsiteX5" fmla="*/ 168687 w 744004"/>
                <a:gd name="connsiteY5" fmla="*/ 0 h 720001"/>
                <a:gd name="connsiteX6" fmla="*/ 287784 w 744004"/>
                <a:gd name="connsiteY6" fmla="*/ 49507 h 720001"/>
                <a:gd name="connsiteX7" fmla="*/ 337290 w 744004"/>
                <a:gd name="connsiteY7" fmla="*/ 168604 h 720001"/>
                <a:gd name="connsiteX8" fmla="*/ 337290 w 744004"/>
                <a:gd name="connsiteY8" fmla="*/ 311787 h 720001"/>
                <a:gd name="connsiteX9" fmla="*/ 311954 w 744004"/>
                <a:gd name="connsiteY9" fmla="*/ 337123 h 720001"/>
                <a:gd name="connsiteX10" fmla="*/ 575401 w 744004"/>
                <a:gd name="connsiteY10" fmla="*/ 337207 h 720001"/>
                <a:gd name="connsiteX11" fmla="*/ 432218 w 744004"/>
                <a:gd name="connsiteY11" fmla="*/ 337207 h 720001"/>
                <a:gd name="connsiteX12" fmla="*/ 406882 w 744004"/>
                <a:gd name="connsiteY12" fmla="*/ 311870 h 720001"/>
                <a:gd name="connsiteX13" fmla="*/ 406882 w 744004"/>
                <a:gd name="connsiteY13" fmla="*/ 168687 h 720001"/>
                <a:gd name="connsiteX14" fmla="*/ 456387 w 744004"/>
                <a:gd name="connsiteY14" fmla="*/ 49590 h 720001"/>
                <a:gd name="connsiteX15" fmla="*/ 575401 w 744004"/>
                <a:gd name="connsiteY15" fmla="*/ 0 h 720001"/>
                <a:gd name="connsiteX16" fmla="*/ 694498 w 744004"/>
                <a:gd name="connsiteY16" fmla="*/ 49507 h 720001"/>
                <a:gd name="connsiteX17" fmla="*/ 744004 w 744004"/>
                <a:gd name="connsiteY17" fmla="*/ 168604 h 720001"/>
                <a:gd name="connsiteX18" fmla="*/ 694498 w 744004"/>
                <a:gd name="connsiteY18" fmla="*/ 287701 h 720001"/>
                <a:gd name="connsiteX19" fmla="*/ 575401 w 744004"/>
                <a:gd name="connsiteY19" fmla="*/ 337207 h 720001"/>
                <a:gd name="connsiteX20" fmla="*/ 168604 w 744004"/>
                <a:gd name="connsiteY20" fmla="*/ 720001 h 720001"/>
                <a:gd name="connsiteX21" fmla="*/ 49507 w 744004"/>
                <a:gd name="connsiteY21" fmla="*/ 670495 h 720001"/>
                <a:gd name="connsiteX22" fmla="*/ 0 w 744004"/>
                <a:gd name="connsiteY22" fmla="*/ 551398 h 720001"/>
                <a:gd name="connsiteX23" fmla="*/ 49507 w 744004"/>
                <a:gd name="connsiteY23" fmla="*/ 432301 h 720001"/>
                <a:gd name="connsiteX24" fmla="*/ 168687 w 744004"/>
                <a:gd name="connsiteY24" fmla="*/ 382879 h 720001"/>
                <a:gd name="connsiteX25" fmla="*/ 311871 w 744004"/>
                <a:gd name="connsiteY25" fmla="*/ 382879 h 720001"/>
                <a:gd name="connsiteX26" fmla="*/ 337207 w 744004"/>
                <a:gd name="connsiteY26" fmla="*/ 408215 h 720001"/>
                <a:gd name="connsiteX27" fmla="*/ 337207 w 744004"/>
                <a:gd name="connsiteY27" fmla="*/ 551398 h 720001"/>
                <a:gd name="connsiteX28" fmla="*/ 287701 w 744004"/>
                <a:gd name="connsiteY28" fmla="*/ 670495 h 720001"/>
                <a:gd name="connsiteX29" fmla="*/ 168604 w 744004"/>
                <a:gd name="connsiteY29" fmla="*/ 720001 h 720001"/>
                <a:gd name="connsiteX30" fmla="*/ 575401 w 744004"/>
                <a:gd name="connsiteY30" fmla="*/ 720001 h 720001"/>
                <a:gd name="connsiteX31" fmla="*/ 456304 w 744004"/>
                <a:gd name="connsiteY31" fmla="*/ 670495 h 720001"/>
                <a:gd name="connsiteX32" fmla="*/ 406798 w 744004"/>
                <a:gd name="connsiteY32" fmla="*/ 551398 h 720001"/>
                <a:gd name="connsiteX33" fmla="*/ 406798 w 744004"/>
                <a:gd name="connsiteY33" fmla="*/ 408215 h 720001"/>
                <a:gd name="connsiteX34" fmla="*/ 432218 w 744004"/>
                <a:gd name="connsiteY34" fmla="*/ 382879 h 720001"/>
                <a:gd name="connsiteX35" fmla="*/ 575401 w 744004"/>
                <a:gd name="connsiteY35" fmla="*/ 382879 h 720001"/>
                <a:gd name="connsiteX36" fmla="*/ 694498 w 744004"/>
                <a:gd name="connsiteY36" fmla="*/ 432385 h 720001"/>
                <a:gd name="connsiteX37" fmla="*/ 744004 w 744004"/>
                <a:gd name="connsiteY37" fmla="*/ 551398 h 720001"/>
                <a:gd name="connsiteX38" fmla="*/ 694498 w 744004"/>
                <a:gd name="connsiteY38" fmla="*/ 670495 h 720001"/>
                <a:gd name="connsiteX39" fmla="*/ 575401 w 744004"/>
                <a:gd name="connsiteY39" fmla="*/ 720001 h 720001"/>
              </a:gdLst>
              <a:ahLst/>
              <a:cxnLst/>
              <a:rect l="l" t="t" r="r" b="b"/>
              <a:pathLst>
                <a:path w="744004" h="720001">
                  <a:moveTo>
                    <a:pt x="311954" y="337123"/>
                  </a:moveTo>
                  <a:lnTo>
                    <a:pt x="168770" y="337123"/>
                  </a:lnTo>
                  <a:cubicBezTo>
                    <a:pt x="123932" y="337123"/>
                    <a:pt x="81594" y="319538"/>
                    <a:pt x="49673" y="287618"/>
                  </a:cubicBezTo>
                  <a:cubicBezTo>
                    <a:pt x="17753" y="255697"/>
                    <a:pt x="167" y="213442"/>
                    <a:pt x="167" y="168520"/>
                  </a:cubicBezTo>
                  <a:cubicBezTo>
                    <a:pt x="167" y="123598"/>
                    <a:pt x="17669" y="81427"/>
                    <a:pt x="49590" y="49507"/>
                  </a:cubicBezTo>
                  <a:cubicBezTo>
                    <a:pt x="81510" y="17586"/>
                    <a:pt x="123848" y="0"/>
                    <a:pt x="168687" y="0"/>
                  </a:cubicBezTo>
                  <a:cubicBezTo>
                    <a:pt x="213526" y="0"/>
                    <a:pt x="255864" y="17586"/>
                    <a:pt x="287784" y="49507"/>
                  </a:cubicBezTo>
                  <a:cubicBezTo>
                    <a:pt x="319705" y="81427"/>
                    <a:pt x="337290" y="123682"/>
                    <a:pt x="337290" y="168604"/>
                  </a:cubicBezTo>
                  <a:lnTo>
                    <a:pt x="337290" y="311787"/>
                  </a:lnTo>
                  <a:cubicBezTo>
                    <a:pt x="337290" y="325789"/>
                    <a:pt x="325956" y="337123"/>
                    <a:pt x="311954" y="337123"/>
                  </a:cubicBezTo>
                  <a:close/>
                  <a:moveTo>
                    <a:pt x="575401" y="337207"/>
                  </a:moveTo>
                  <a:lnTo>
                    <a:pt x="432218" y="337207"/>
                  </a:lnTo>
                  <a:cubicBezTo>
                    <a:pt x="418216" y="337207"/>
                    <a:pt x="406882" y="325872"/>
                    <a:pt x="406882" y="311870"/>
                  </a:cubicBezTo>
                  <a:lnTo>
                    <a:pt x="406882" y="168687"/>
                  </a:lnTo>
                  <a:cubicBezTo>
                    <a:pt x="406882" y="123849"/>
                    <a:pt x="424467" y="81510"/>
                    <a:pt x="456387" y="49590"/>
                  </a:cubicBezTo>
                  <a:cubicBezTo>
                    <a:pt x="488308" y="17669"/>
                    <a:pt x="530563" y="0"/>
                    <a:pt x="575401" y="0"/>
                  </a:cubicBezTo>
                  <a:cubicBezTo>
                    <a:pt x="620240" y="0"/>
                    <a:pt x="662578" y="17586"/>
                    <a:pt x="694498" y="49507"/>
                  </a:cubicBezTo>
                  <a:cubicBezTo>
                    <a:pt x="726419" y="81427"/>
                    <a:pt x="744004" y="123765"/>
                    <a:pt x="744004" y="168604"/>
                  </a:cubicBezTo>
                  <a:cubicBezTo>
                    <a:pt x="744004" y="213442"/>
                    <a:pt x="726419" y="255780"/>
                    <a:pt x="694498" y="287701"/>
                  </a:cubicBezTo>
                  <a:cubicBezTo>
                    <a:pt x="662578" y="319621"/>
                    <a:pt x="620323" y="337207"/>
                    <a:pt x="575401" y="337207"/>
                  </a:cubicBezTo>
                  <a:close/>
                  <a:moveTo>
                    <a:pt x="168604" y="720001"/>
                  </a:moveTo>
                  <a:cubicBezTo>
                    <a:pt x="123682" y="720001"/>
                    <a:pt x="81427" y="702416"/>
                    <a:pt x="49507" y="670495"/>
                  </a:cubicBezTo>
                  <a:cubicBezTo>
                    <a:pt x="17586" y="638575"/>
                    <a:pt x="0" y="596320"/>
                    <a:pt x="0" y="551398"/>
                  </a:cubicBezTo>
                  <a:cubicBezTo>
                    <a:pt x="0" y="506476"/>
                    <a:pt x="17586" y="464221"/>
                    <a:pt x="49507" y="432301"/>
                  </a:cubicBezTo>
                  <a:cubicBezTo>
                    <a:pt x="81510" y="400464"/>
                    <a:pt x="123848" y="382879"/>
                    <a:pt x="168687" y="382879"/>
                  </a:cubicBezTo>
                  <a:lnTo>
                    <a:pt x="311871" y="382879"/>
                  </a:lnTo>
                  <a:cubicBezTo>
                    <a:pt x="325872" y="382879"/>
                    <a:pt x="337207" y="394297"/>
                    <a:pt x="337207" y="408215"/>
                  </a:cubicBezTo>
                  <a:lnTo>
                    <a:pt x="337207" y="551398"/>
                  </a:lnTo>
                  <a:cubicBezTo>
                    <a:pt x="337207" y="596237"/>
                    <a:pt x="319621" y="638575"/>
                    <a:pt x="287701" y="670495"/>
                  </a:cubicBezTo>
                  <a:cubicBezTo>
                    <a:pt x="255781" y="702416"/>
                    <a:pt x="213526" y="720001"/>
                    <a:pt x="168604" y="720001"/>
                  </a:cubicBezTo>
                  <a:close/>
                  <a:moveTo>
                    <a:pt x="575401" y="720001"/>
                  </a:moveTo>
                  <a:cubicBezTo>
                    <a:pt x="530563" y="720001"/>
                    <a:pt x="488224" y="702416"/>
                    <a:pt x="456304" y="670495"/>
                  </a:cubicBezTo>
                  <a:cubicBezTo>
                    <a:pt x="424383" y="638575"/>
                    <a:pt x="406798" y="596320"/>
                    <a:pt x="406798" y="551398"/>
                  </a:cubicBezTo>
                  <a:lnTo>
                    <a:pt x="406798" y="408215"/>
                  </a:lnTo>
                  <a:cubicBezTo>
                    <a:pt x="406882" y="394213"/>
                    <a:pt x="418216" y="382879"/>
                    <a:pt x="432218" y="382879"/>
                  </a:cubicBezTo>
                  <a:lnTo>
                    <a:pt x="575401" y="382879"/>
                  </a:lnTo>
                  <a:cubicBezTo>
                    <a:pt x="620240" y="382879"/>
                    <a:pt x="662578" y="400464"/>
                    <a:pt x="694498" y="432385"/>
                  </a:cubicBezTo>
                  <a:cubicBezTo>
                    <a:pt x="726419" y="464305"/>
                    <a:pt x="744004" y="506560"/>
                    <a:pt x="744004" y="551398"/>
                  </a:cubicBezTo>
                  <a:cubicBezTo>
                    <a:pt x="744004" y="596237"/>
                    <a:pt x="726419" y="638575"/>
                    <a:pt x="694498" y="670495"/>
                  </a:cubicBezTo>
                  <a:cubicBezTo>
                    <a:pt x="662578" y="702416"/>
                    <a:pt x="620323" y="720001"/>
                    <a:pt x="575401" y="720001"/>
                  </a:cubicBezTo>
                  <a:close/>
                </a:path>
              </a:pathLst>
            </a:custGeom>
            <a:solidFill>
              <a:schemeClr val="accent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6" name="标题 1"/>
          <p:cNvSpPr txBox="1"/>
          <p:nvPr/>
        </p:nvSpPr>
        <p:spPr>
          <a:xfrm>
            <a:off x="7077946" y="5301378"/>
            <a:ext cx="1300553" cy="1300553"/>
          </a:xfrm>
          <a:prstGeom prst="donut">
            <a:avLst>
              <a:gd name="adj" fmla="val 24825"/>
            </a:avLst>
          </a:prstGeom>
          <a:solidFill>
            <a:schemeClr val="accent2"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856490" y="5424187"/>
            <a:ext cx="1055103" cy="2283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</a:rPr>
              <a:t>姓名</a:t>
            </a:r>
          </a:p>
        </p:txBody>
      </p:sp>
      <p:sp>
        <p:nvSpPr>
          <p:cNvPr id="28" name="标题 1"/>
          <p:cNvSpPr txBox="1"/>
          <p:nvPr/>
        </p:nvSpPr>
        <p:spPr>
          <a:xfrm>
            <a:off x="4322058" y="5424187"/>
            <a:ext cx="1297688" cy="2914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年月日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.X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543382" y="2317638"/>
            <a:ext cx="4501147" cy="387122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622223" y="2391767"/>
            <a:ext cx="2729441" cy="2498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31" name="标题 1"/>
          <p:cNvCxnSpPr/>
          <p:nvPr/>
        </p:nvCxnSpPr>
        <p:spPr>
          <a:xfrm>
            <a:off x="3313836" y="2517352"/>
            <a:ext cx="1484846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bg1">
                    <a:lumMod val="95000"/>
                    <a:alpha val="100000"/>
                  </a:schemeClr>
                </a:gs>
                <a:gs pos="100000">
                  <a:schemeClr val="bg1">
                    <a:alpha val="4000"/>
                  </a:schemeClr>
                </a:gs>
              </a:gsLst>
              <a:lin ang="5400000" scaled="0"/>
            </a:gradFill>
            <a:prstDash val="solid"/>
            <a:miter/>
          </a:ln>
        </p:spPr>
      </p:cxnSp>
      <p:sp>
        <p:nvSpPr>
          <p:cNvPr id="32" name="标题 1"/>
          <p:cNvSpPr txBox="1"/>
          <p:nvPr/>
        </p:nvSpPr>
        <p:spPr>
          <a:xfrm>
            <a:off x="1060233" y="4704458"/>
            <a:ext cx="144819" cy="144819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832842" y="4704458"/>
            <a:ext cx="144819" cy="14481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605451" y="4704458"/>
            <a:ext cx="144819" cy="1448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"/>
          </a:blip>
          <a:srcRect t="19372" r="17056" b="10644"/>
          <a:stretch>
            <a:fillRect/>
          </a:stretch>
        </p:blipFill>
        <p:spPr>
          <a:xfrm flipH="1">
            <a:off x="0" y="5080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535234" y="-1041639"/>
            <a:ext cx="2511305" cy="2511305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096000" y="543611"/>
            <a:ext cx="5942484" cy="5945236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-515696" y="-896371"/>
            <a:ext cx="2352192" cy="2352192"/>
          </a:xfrm>
          <a:prstGeom prst="ellipse">
            <a:avLst/>
          </a:prstGeom>
          <a:gradFill>
            <a:gsLst>
              <a:gs pos="0">
                <a:schemeClr val="accent1">
                  <a:alpha val="91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69858" y="817595"/>
            <a:ext cx="5394768" cy="539726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5400000" scaled="0"/>
          </a:gradFill>
          <a:ln w="635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 l="20838" t="17363" r="27027" b="4398"/>
          <a:stretch>
            <a:fillRect/>
          </a:stretch>
        </p:blipFill>
        <p:spPr>
          <a:xfrm flipH="1">
            <a:off x="6625265" y="1045429"/>
            <a:ext cx="4947091" cy="4949383"/>
          </a:xfrm>
          <a:custGeom>
            <a:avLst/>
            <a:gdLst>
              <a:gd name="connsiteX0" fmla="*/ 2681569 w 5363136"/>
              <a:gd name="connsiteY0" fmla="*/ 0 h 5365620"/>
              <a:gd name="connsiteX1" fmla="*/ 0 w 5363136"/>
              <a:gd name="connsiteY1" fmla="*/ 2682811 h 5365620"/>
              <a:gd name="connsiteX2" fmla="*/ 2681569 w 5363136"/>
              <a:gd name="connsiteY2" fmla="*/ 5365620 h 5365620"/>
              <a:gd name="connsiteX3" fmla="*/ 5363136 w 5363136"/>
              <a:gd name="connsiteY3" fmla="*/ 2682811 h 5365620"/>
              <a:gd name="connsiteX4" fmla="*/ 2681569 w 5363136"/>
              <a:gd name="connsiteY4" fmla="*/ 0 h 5365620"/>
            </a:gdLst>
            <a:ahLst/>
            <a:cxnLst/>
            <a:rect l="l" t="t" r="r" b="b"/>
            <a:pathLst>
              <a:path w="5363136" h="5365620">
                <a:moveTo>
                  <a:pt x="2681569" y="0"/>
                </a:moveTo>
                <a:cubicBezTo>
                  <a:pt x="1200580" y="0"/>
                  <a:pt x="0" y="1201136"/>
                  <a:pt x="0" y="2682811"/>
                </a:cubicBezTo>
                <a:cubicBezTo>
                  <a:pt x="0" y="4164485"/>
                  <a:pt x="1200580" y="5365620"/>
                  <a:pt x="2681569" y="5365620"/>
                </a:cubicBezTo>
                <a:cubicBezTo>
                  <a:pt x="4162556" y="5365620"/>
                  <a:pt x="5363136" y="4164485"/>
                  <a:pt x="5363136" y="2682811"/>
                </a:cubicBezTo>
                <a:cubicBezTo>
                  <a:pt x="5363136" y="1201136"/>
                  <a:pt x="4162556" y="0"/>
                  <a:pt x="2681569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alphaModFix/>
          </a:blip>
          <a:srcRect l="20838" t="13762" r="21449" b="5887"/>
          <a:stretch>
            <a:fillRect/>
          </a:stretch>
        </p:blipFill>
        <p:spPr>
          <a:xfrm flipH="1">
            <a:off x="6096000" y="817595"/>
            <a:ext cx="5476356" cy="508299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07999" y="3479800"/>
            <a:ext cx="5116331" cy="108284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4400" dirty="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4400" dirty="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660400" y="522883"/>
            <a:ext cx="802072" cy="582949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91121" y="814357"/>
            <a:ext cx="1670006" cy="1670006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7192" y="137797"/>
            <a:ext cx="770172" cy="770172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80051" y="5009258"/>
            <a:ext cx="144819" cy="1448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7442" y="5009258"/>
            <a:ext cx="144819" cy="14481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34833" y="5009258"/>
            <a:ext cx="144819" cy="144819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>
            <a:off x="1319936" y="5081667"/>
            <a:ext cx="4146411" cy="0"/>
          </a:xfrm>
          <a:prstGeom prst="line">
            <a:avLst/>
          </a:prstGeom>
          <a:noFill/>
          <a:ln w="15875" cap="sq">
            <a:gradFill>
              <a:gsLst>
                <a:gs pos="32000">
                  <a:schemeClr val="bg1">
                    <a:lumMod val="95000"/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18" name="组合 17"/>
          <p:cNvGrpSpPr/>
          <p:nvPr/>
        </p:nvGrpSpPr>
        <p:grpSpPr>
          <a:xfrm>
            <a:off x="6204310" y="1271365"/>
            <a:ext cx="978542" cy="978542"/>
            <a:chOff x="6204310" y="1271365"/>
            <a:chExt cx="978542" cy="978542"/>
          </a:xfrm>
        </p:grpSpPr>
        <p:sp>
          <p:nvSpPr>
            <p:cNvPr id="19" name="标题 1"/>
            <p:cNvSpPr txBox="1"/>
            <p:nvPr/>
          </p:nvSpPr>
          <p:spPr>
            <a:xfrm>
              <a:off x="6204310" y="1271365"/>
              <a:ext cx="978542" cy="97854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flipH="1" flipV="1">
              <a:off x="6435491" y="1510873"/>
              <a:ext cx="516180" cy="499526"/>
            </a:xfrm>
            <a:custGeom>
              <a:avLst/>
              <a:gdLst>
                <a:gd name="connsiteX0" fmla="*/ 311954 w 744004"/>
                <a:gd name="connsiteY0" fmla="*/ 337123 h 720001"/>
                <a:gd name="connsiteX1" fmla="*/ 168770 w 744004"/>
                <a:gd name="connsiteY1" fmla="*/ 337123 h 720001"/>
                <a:gd name="connsiteX2" fmla="*/ 49673 w 744004"/>
                <a:gd name="connsiteY2" fmla="*/ 287618 h 720001"/>
                <a:gd name="connsiteX3" fmla="*/ 167 w 744004"/>
                <a:gd name="connsiteY3" fmla="*/ 168520 h 720001"/>
                <a:gd name="connsiteX4" fmla="*/ 49590 w 744004"/>
                <a:gd name="connsiteY4" fmla="*/ 49507 h 720001"/>
                <a:gd name="connsiteX5" fmla="*/ 168687 w 744004"/>
                <a:gd name="connsiteY5" fmla="*/ 0 h 720001"/>
                <a:gd name="connsiteX6" fmla="*/ 287784 w 744004"/>
                <a:gd name="connsiteY6" fmla="*/ 49507 h 720001"/>
                <a:gd name="connsiteX7" fmla="*/ 337290 w 744004"/>
                <a:gd name="connsiteY7" fmla="*/ 168604 h 720001"/>
                <a:gd name="connsiteX8" fmla="*/ 337290 w 744004"/>
                <a:gd name="connsiteY8" fmla="*/ 311787 h 720001"/>
                <a:gd name="connsiteX9" fmla="*/ 311954 w 744004"/>
                <a:gd name="connsiteY9" fmla="*/ 337123 h 720001"/>
                <a:gd name="connsiteX10" fmla="*/ 575401 w 744004"/>
                <a:gd name="connsiteY10" fmla="*/ 337207 h 720001"/>
                <a:gd name="connsiteX11" fmla="*/ 432218 w 744004"/>
                <a:gd name="connsiteY11" fmla="*/ 337207 h 720001"/>
                <a:gd name="connsiteX12" fmla="*/ 406882 w 744004"/>
                <a:gd name="connsiteY12" fmla="*/ 311870 h 720001"/>
                <a:gd name="connsiteX13" fmla="*/ 406882 w 744004"/>
                <a:gd name="connsiteY13" fmla="*/ 168687 h 720001"/>
                <a:gd name="connsiteX14" fmla="*/ 456387 w 744004"/>
                <a:gd name="connsiteY14" fmla="*/ 49590 h 720001"/>
                <a:gd name="connsiteX15" fmla="*/ 575401 w 744004"/>
                <a:gd name="connsiteY15" fmla="*/ 0 h 720001"/>
                <a:gd name="connsiteX16" fmla="*/ 694498 w 744004"/>
                <a:gd name="connsiteY16" fmla="*/ 49507 h 720001"/>
                <a:gd name="connsiteX17" fmla="*/ 744004 w 744004"/>
                <a:gd name="connsiteY17" fmla="*/ 168604 h 720001"/>
                <a:gd name="connsiteX18" fmla="*/ 694498 w 744004"/>
                <a:gd name="connsiteY18" fmla="*/ 287701 h 720001"/>
                <a:gd name="connsiteX19" fmla="*/ 575401 w 744004"/>
                <a:gd name="connsiteY19" fmla="*/ 337207 h 720001"/>
                <a:gd name="connsiteX20" fmla="*/ 168604 w 744004"/>
                <a:gd name="connsiteY20" fmla="*/ 720001 h 720001"/>
                <a:gd name="connsiteX21" fmla="*/ 49507 w 744004"/>
                <a:gd name="connsiteY21" fmla="*/ 670495 h 720001"/>
                <a:gd name="connsiteX22" fmla="*/ 0 w 744004"/>
                <a:gd name="connsiteY22" fmla="*/ 551398 h 720001"/>
                <a:gd name="connsiteX23" fmla="*/ 49507 w 744004"/>
                <a:gd name="connsiteY23" fmla="*/ 432301 h 720001"/>
                <a:gd name="connsiteX24" fmla="*/ 168687 w 744004"/>
                <a:gd name="connsiteY24" fmla="*/ 382879 h 720001"/>
                <a:gd name="connsiteX25" fmla="*/ 311871 w 744004"/>
                <a:gd name="connsiteY25" fmla="*/ 382879 h 720001"/>
                <a:gd name="connsiteX26" fmla="*/ 337207 w 744004"/>
                <a:gd name="connsiteY26" fmla="*/ 408215 h 720001"/>
                <a:gd name="connsiteX27" fmla="*/ 337207 w 744004"/>
                <a:gd name="connsiteY27" fmla="*/ 551398 h 720001"/>
                <a:gd name="connsiteX28" fmla="*/ 287701 w 744004"/>
                <a:gd name="connsiteY28" fmla="*/ 670495 h 720001"/>
                <a:gd name="connsiteX29" fmla="*/ 168604 w 744004"/>
                <a:gd name="connsiteY29" fmla="*/ 720001 h 720001"/>
                <a:gd name="connsiteX30" fmla="*/ 575401 w 744004"/>
                <a:gd name="connsiteY30" fmla="*/ 720001 h 720001"/>
                <a:gd name="connsiteX31" fmla="*/ 456304 w 744004"/>
                <a:gd name="connsiteY31" fmla="*/ 670495 h 720001"/>
                <a:gd name="connsiteX32" fmla="*/ 406798 w 744004"/>
                <a:gd name="connsiteY32" fmla="*/ 551398 h 720001"/>
                <a:gd name="connsiteX33" fmla="*/ 406798 w 744004"/>
                <a:gd name="connsiteY33" fmla="*/ 408215 h 720001"/>
                <a:gd name="connsiteX34" fmla="*/ 432218 w 744004"/>
                <a:gd name="connsiteY34" fmla="*/ 382879 h 720001"/>
                <a:gd name="connsiteX35" fmla="*/ 575401 w 744004"/>
                <a:gd name="connsiteY35" fmla="*/ 382879 h 720001"/>
                <a:gd name="connsiteX36" fmla="*/ 694498 w 744004"/>
                <a:gd name="connsiteY36" fmla="*/ 432385 h 720001"/>
                <a:gd name="connsiteX37" fmla="*/ 744004 w 744004"/>
                <a:gd name="connsiteY37" fmla="*/ 551398 h 720001"/>
                <a:gd name="connsiteX38" fmla="*/ 694498 w 744004"/>
                <a:gd name="connsiteY38" fmla="*/ 670495 h 720001"/>
                <a:gd name="connsiteX39" fmla="*/ 575401 w 744004"/>
                <a:gd name="connsiteY39" fmla="*/ 720001 h 720001"/>
              </a:gdLst>
              <a:ahLst/>
              <a:cxnLst/>
              <a:rect l="l" t="t" r="r" b="b"/>
              <a:pathLst>
                <a:path w="744004" h="720001">
                  <a:moveTo>
                    <a:pt x="311954" y="337123"/>
                  </a:moveTo>
                  <a:lnTo>
                    <a:pt x="168770" y="337123"/>
                  </a:lnTo>
                  <a:cubicBezTo>
                    <a:pt x="123932" y="337123"/>
                    <a:pt x="81594" y="319538"/>
                    <a:pt x="49673" y="287618"/>
                  </a:cubicBezTo>
                  <a:cubicBezTo>
                    <a:pt x="17753" y="255697"/>
                    <a:pt x="167" y="213442"/>
                    <a:pt x="167" y="168520"/>
                  </a:cubicBezTo>
                  <a:cubicBezTo>
                    <a:pt x="167" y="123598"/>
                    <a:pt x="17669" y="81427"/>
                    <a:pt x="49590" y="49507"/>
                  </a:cubicBezTo>
                  <a:cubicBezTo>
                    <a:pt x="81510" y="17586"/>
                    <a:pt x="123848" y="0"/>
                    <a:pt x="168687" y="0"/>
                  </a:cubicBezTo>
                  <a:cubicBezTo>
                    <a:pt x="213526" y="0"/>
                    <a:pt x="255864" y="17586"/>
                    <a:pt x="287784" y="49507"/>
                  </a:cubicBezTo>
                  <a:cubicBezTo>
                    <a:pt x="319705" y="81427"/>
                    <a:pt x="337290" y="123682"/>
                    <a:pt x="337290" y="168604"/>
                  </a:cubicBezTo>
                  <a:lnTo>
                    <a:pt x="337290" y="311787"/>
                  </a:lnTo>
                  <a:cubicBezTo>
                    <a:pt x="337290" y="325789"/>
                    <a:pt x="325956" y="337123"/>
                    <a:pt x="311954" y="337123"/>
                  </a:cubicBezTo>
                  <a:close/>
                  <a:moveTo>
                    <a:pt x="575401" y="337207"/>
                  </a:moveTo>
                  <a:lnTo>
                    <a:pt x="432218" y="337207"/>
                  </a:lnTo>
                  <a:cubicBezTo>
                    <a:pt x="418216" y="337207"/>
                    <a:pt x="406882" y="325872"/>
                    <a:pt x="406882" y="311870"/>
                  </a:cubicBezTo>
                  <a:lnTo>
                    <a:pt x="406882" y="168687"/>
                  </a:lnTo>
                  <a:cubicBezTo>
                    <a:pt x="406882" y="123849"/>
                    <a:pt x="424467" y="81510"/>
                    <a:pt x="456387" y="49590"/>
                  </a:cubicBezTo>
                  <a:cubicBezTo>
                    <a:pt x="488308" y="17669"/>
                    <a:pt x="530563" y="0"/>
                    <a:pt x="575401" y="0"/>
                  </a:cubicBezTo>
                  <a:cubicBezTo>
                    <a:pt x="620240" y="0"/>
                    <a:pt x="662578" y="17586"/>
                    <a:pt x="694498" y="49507"/>
                  </a:cubicBezTo>
                  <a:cubicBezTo>
                    <a:pt x="726419" y="81427"/>
                    <a:pt x="744004" y="123765"/>
                    <a:pt x="744004" y="168604"/>
                  </a:cubicBezTo>
                  <a:cubicBezTo>
                    <a:pt x="744004" y="213442"/>
                    <a:pt x="726419" y="255780"/>
                    <a:pt x="694498" y="287701"/>
                  </a:cubicBezTo>
                  <a:cubicBezTo>
                    <a:pt x="662578" y="319621"/>
                    <a:pt x="620323" y="337207"/>
                    <a:pt x="575401" y="337207"/>
                  </a:cubicBezTo>
                  <a:close/>
                  <a:moveTo>
                    <a:pt x="168604" y="720001"/>
                  </a:moveTo>
                  <a:cubicBezTo>
                    <a:pt x="123682" y="720001"/>
                    <a:pt x="81427" y="702416"/>
                    <a:pt x="49507" y="670495"/>
                  </a:cubicBezTo>
                  <a:cubicBezTo>
                    <a:pt x="17586" y="638575"/>
                    <a:pt x="0" y="596320"/>
                    <a:pt x="0" y="551398"/>
                  </a:cubicBezTo>
                  <a:cubicBezTo>
                    <a:pt x="0" y="506476"/>
                    <a:pt x="17586" y="464221"/>
                    <a:pt x="49507" y="432301"/>
                  </a:cubicBezTo>
                  <a:cubicBezTo>
                    <a:pt x="81510" y="400464"/>
                    <a:pt x="123848" y="382879"/>
                    <a:pt x="168687" y="382879"/>
                  </a:cubicBezTo>
                  <a:lnTo>
                    <a:pt x="311871" y="382879"/>
                  </a:lnTo>
                  <a:cubicBezTo>
                    <a:pt x="325872" y="382879"/>
                    <a:pt x="337207" y="394297"/>
                    <a:pt x="337207" y="408215"/>
                  </a:cubicBezTo>
                  <a:lnTo>
                    <a:pt x="337207" y="551398"/>
                  </a:lnTo>
                  <a:cubicBezTo>
                    <a:pt x="337207" y="596237"/>
                    <a:pt x="319621" y="638575"/>
                    <a:pt x="287701" y="670495"/>
                  </a:cubicBezTo>
                  <a:cubicBezTo>
                    <a:pt x="255781" y="702416"/>
                    <a:pt x="213526" y="720001"/>
                    <a:pt x="168604" y="720001"/>
                  </a:cubicBezTo>
                  <a:close/>
                  <a:moveTo>
                    <a:pt x="575401" y="720001"/>
                  </a:moveTo>
                  <a:cubicBezTo>
                    <a:pt x="530563" y="720001"/>
                    <a:pt x="488224" y="702416"/>
                    <a:pt x="456304" y="670495"/>
                  </a:cubicBezTo>
                  <a:cubicBezTo>
                    <a:pt x="424383" y="638575"/>
                    <a:pt x="406798" y="596320"/>
                    <a:pt x="406798" y="551398"/>
                  </a:cubicBezTo>
                  <a:lnTo>
                    <a:pt x="406798" y="408215"/>
                  </a:lnTo>
                  <a:cubicBezTo>
                    <a:pt x="406882" y="394213"/>
                    <a:pt x="418216" y="382879"/>
                    <a:pt x="432218" y="382879"/>
                  </a:cubicBezTo>
                  <a:lnTo>
                    <a:pt x="575401" y="382879"/>
                  </a:lnTo>
                  <a:cubicBezTo>
                    <a:pt x="620240" y="382879"/>
                    <a:pt x="662578" y="400464"/>
                    <a:pt x="694498" y="432385"/>
                  </a:cubicBezTo>
                  <a:cubicBezTo>
                    <a:pt x="726419" y="464305"/>
                    <a:pt x="744004" y="506560"/>
                    <a:pt x="744004" y="551398"/>
                  </a:cubicBezTo>
                  <a:cubicBezTo>
                    <a:pt x="744004" y="596237"/>
                    <a:pt x="726419" y="638575"/>
                    <a:pt x="694498" y="670495"/>
                  </a:cubicBezTo>
                  <a:cubicBezTo>
                    <a:pt x="662578" y="702416"/>
                    <a:pt x="620323" y="720001"/>
                    <a:pt x="575401" y="720001"/>
                  </a:cubicBezTo>
                  <a:close/>
                </a:path>
              </a:pathLst>
            </a:custGeom>
            <a:solidFill>
              <a:schemeClr val="accent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>
            <a:off x="7077946" y="5301378"/>
            <a:ext cx="1300553" cy="1300553"/>
          </a:xfrm>
          <a:prstGeom prst="donut">
            <a:avLst>
              <a:gd name="adj" fmla="val 24825"/>
            </a:avLst>
          </a:prstGeom>
          <a:solidFill>
            <a:schemeClr val="accent2"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96642" y="2266292"/>
            <a:ext cx="5227622" cy="872478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249330" y="2258783"/>
            <a:ext cx="2357546" cy="85514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000">
                <a:ln w="889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 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778020" y="678089"/>
            <a:ext cx="1269757" cy="243584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889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43954" y="5559241"/>
            <a:ext cx="3031418" cy="260718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97051" y="5609165"/>
            <a:ext cx="2135509" cy="16823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cxnSp>
        <p:nvCxnSpPr>
          <p:cNvPr id="27" name="标题 1"/>
          <p:cNvCxnSpPr/>
          <p:nvPr/>
        </p:nvCxnSpPr>
        <p:spPr>
          <a:xfrm>
            <a:off x="2712510" y="5693744"/>
            <a:ext cx="69729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bg1">
                    <a:lumMod val="95000"/>
                    <a:alpha val="100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2280000" y="2175831"/>
            <a:ext cx="7632000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4" name="标题 1"/>
          <p:cNvSpPr txBox="1"/>
          <p:nvPr/>
        </p:nvSpPr>
        <p:spPr>
          <a:xfrm>
            <a:off x="2216073" y="2120797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035650" y="2120797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855226" y="2120797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2438687"/>
            <a:ext cx="3219346" cy="6504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4.1.1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660400" y="3106576"/>
            <a:ext cx="3219346" cy="20370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4.1.1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4479977" y="2438687"/>
            <a:ext cx="3219346" cy="6504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4.1.2</a:t>
            </a:r>
            <a:endParaRPr kumimoji="1" lang="zh-CN" altLang="en-US" sz="1600" dirty="0"/>
          </a:p>
        </p:txBody>
      </p:sp>
      <p:sp>
        <p:nvSpPr>
          <p:cNvPr id="10" name="标题 1"/>
          <p:cNvSpPr txBox="1"/>
          <p:nvPr/>
        </p:nvSpPr>
        <p:spPr>
          <a:xfrm>
            <a:off x="4479977" y="3106576"/>
            <a:ext cx="3219346" cy="20370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4.1.2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sz="1400" dirty="0"/>
          </a:p>
        </p:txBody>
      </p:sp>
      <p:sp>
        <p:nvSpPr>
          <p:cNvPr id="11" name="标题 1"/>
          <p:cNvSpPr txBox="1"/>
          <p:nvPr/>
        </p:nvSpPr>
        <p:spPr>
          <a:xfrm>
            <a:off x="8299554" y="2438687"/>
            <a:ext cx="3219346" cy="6504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4.1.3</a:t>
            </a:r>
            <a:endParaRPr kumimoji="1" lang="zh-CN" altLang="en-US" sz="1600" dirty="0"/>
          </a:p>
        </p:txBody>
      </p:sp>
      <p:sp>
        <p:nvSpPr>
          <p:cNvPr id="12" name="标题 1"/>
          <p:cNvSpPr txBox="1"/>
          <p:nvPr/>
        </p:nvSpPr>
        <p:spPr>
          <a:xfrm>
            <a:off x="8299554" y="3106576"/>
            <a:ext cx="3219346" cy="20370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4.1.3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sz="1400" dirty="0"/>
          </a:p>
        </p:txBody>
      </p:sp>
      <p:sp>
        <p:nvSpPr>
          <p:cNvPr id="13" name="标题 1"/>
          <p:cNvSpPr txBox="1"/>
          <p:nvPr/>
        </p:nvSpPr>
        <p:spPr>
          <a:xfrm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4.1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661117" y="4509895"/>
            <a:ext cx="774393" cy="667423"/>
          </a:xfrm>
          <a:prstGeom prst="hexagon">
            <a:avLst>
              <a:gd name="adj" fmla="val 29289"/>
              <a:gd name="vf" fmla="val 115470"/>
            </a:avLst>
          </a:prstGeom>
          <a:gradFill>
            <a:gsLst>
              <a:gs pos="6000">
                <a:schemeClr val="bg1">
                  <a:alpha val="0"/>
                </a:schemeClr>
              </a:gs>
              <a:gs pos="100000">
                <a:schemeClr val="bg1">
                  <a:alpha val="37000"/>
                </a:schemeClr>
              </a:gs>
            </a:gsLst>
            <a:lin ang="10800000" scaled="0"/>
          </a:gra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72232" y="4789068"/>
            <a:ext cx="4198036" cy="254823"/>
          </a:xfrm>
          <a:custGeom>
            <a:avLst/>
            <a:gdLst>
              <a:gd name="connsiteX0" fmla="*/ 0 w 5473700"/>
              <a:gd name="connsiteY0" fmla="*/ 558800 h 558800"/>
              <a:gd name="connsiteX1" fmla="*/ 698500 w 5473700"/>
              <a:gd name="connsiteY1" fmla="*/ 0 h 558800"/>
              <a:gd name="connsiteX2" fmla="*/ 5473700 w 5473700"/>
              <a:gd name="connsiteY2" fmla="*/ 0 h 558800"/>
              <a:gd name="connsiteX0-1" fmla="*/ 0 w 5473700"/>
              <a:gd name="connsiteY0-2" fmla="*/ 558800 h 558800"/>
              <a:gd name="connsiteX1-3" fmla="*/ 291212 w 5473700"/>
              <a:gd name="connsiteY1-4" fmla="*/ 30665 h 558800"/>
              <a:gd name="connsiteX2-5" fmla="*/ 5473700 w 5473700"/>
              <a:gd name="connsiteY2-6" fmla="*/ 0 h 558800"/>
              <a:gd name="connsiteX0-7" fmla="*/ 0 w 5485611"/>
              <a:gd name="connsiteY0-8" fmla="*/ 444889 h 444889"/>
              <a:gd name="connsiteX1-9" fmla="*/ 303123 w 5485611"/>
              <a:gd name="connsiteY1-10" fmla="*/ 30665 h 444889"/>
              <a:gd name="connsiteX2-11" fmla="*/ 5485611 w 5485611"/>
              <a:gd name="connsiteY2-12" fmla="*/ 0 h 444889"/>
              <a:gd name="connsiteX0-13" fmla="*/ 0 w 5479655"/>
              <a:gd name="connsiteY0-14" fmla="*/ 452007 h 452007"/>
              <a:gd name="connsiteX1-15" fmla="*/ 297167 w 5479655"/>
              <a:gd name="connsiteY1-16" fmla="*/ 30665 h 452007"/>
              <a:gd name="connsiteX2-17" fmla="*/ 5479655 w 5479655"/>
              <a:gd name="connsiteY2-18" fmla="*/ 0 h 452007"/>
              <a:gd name="connsiteX0-19" fmla="*/ 0 w 5485798"/>
              <a:gd name="connsiteY0-20" fmla="*/ 458977 h 458977"/>
              <a:gd name="connsiteX1-21" fmla="*/ 303310 w 5485798"/>
              <a:gd name="connsiteY1-22" fmla="*/ 30665 h 458977"/>
              <a:gd name="connsiteX2-23" fmla="*/ 5485798 w 5485798"/>
              <a:gd name="connsiteY2-24" fmla="*/ 0 h 458977"/>
              <a:gd name="connsiteX0-25" fmla="*/ 0 w 5485798"/>
              <a:gd name="connsiteY0-26" fmla="*/ 458977 h 458977"/>
              <a:gd name="connsiteX1-27" fmla="*/ 309453 w 5485798"/>
              <a:gd name="connsiteY1-28" fmla="*/ 34152 h 458977"/>
              <a:gd name="connsiteX2-29" fmla="*/ 5485798 w 5485798"/>
              <a:gd name="connsiteY2-30" fmla="*/ 0 h 458977"/>
              <a:gd name="connsiteX0-31" fmla="*/ 0 w 5639375"/>
              <a:gd name="connsiteY0-32" fmla="*/ 661139 h 661139"/>
              <a:gd name="connsiteX1-33" fmla="*/ 463030 w 5639375"/>
              <a:gd name="connsiteY1-34" fmla="*/ 34152 h 661139"/>
              <a:gd name="connsiteX2-35" fmla="*/ 5639375 w 5639375"/>
              <a:gd name="connsiteY2-36" fmla="*/ 0 h 661139"/>
              <a:gd name="connsiteX0-37" fmla="*/ 0 w 5448940"/>
              <a:gd name="connsiteY0-38" fmla="*/ 399722 h 399722"/>
              <a:gd name="connsiteX1-39" fmla="*/ 272595 w 5448940"/>
              <a:gd name="connsiteY1-40" fmla="*/ 34152 h 399722"/>
              <a:gd name="connsiteX2-41" fmla="*/ 5448940 w 5448940"/>
              <a:gd name="connsiteY2-42" fmla="*/ 0 h 399722"/>
              <a:gd name="connsiteX0-43" fmla="*/ 0 w 5432046"/>
              <a:gd name="connsiteY0-44" fmla="*/ 382293 h 382293"/>
              <a:gd name="connsiteX1-45" fmla="*/ 255701 w 5432046"/>
              <a:gd name="connsiteY1-46" fmla="*/ 34152 h 382293"/>
              <a:gd name="connsiteX2-47" fmla="*/ 5432046 w 5432046"/>
              <a:gd name="connsiteY2-48" fmla="*/ 0 h 382293"/>
              <a:gd name="connsiteX0-49" fmla="*/ 0 w 3122250"/>
              <a:gd name="connsiteY0-50" fmla="*/ 354408 h 354408"/>
              <a:gd name="connsiteX1-51" fmla="*/ 255701 w 3122250"/>
              <a:gd name="connsiteY1-52" fmla="*/ 6267 h 354408"/>
              <a:gd name="connsiteX2-53" fmla="*/ 3122250 w 3122250"/>
              <a:gd name="connsiteY2-54" fmla="*/ 0 h 354408"/>
              <a:gd name="connsiteX0-55" fmla="*/ 0 w 2707491"/>
              <a:gd name="connsiteY0-56" fmla="*/ 354408 h 354408"/>
              <a:gd name="connsiteX1-57" fmla="*/ 255701 w 2707491"/>
              <a:gd name="connsiteY1-58" fmla="*/ 6267 h 354408"/>
              <a:gd name="connsiteX2-59" fmla="*/ 2707491 w 2707491"/>
              <a:gd name="connsiteY2-60" fmla="*/ 0 h 354408"/>
              <a:gd name="connsiteX0-61" fmla="*/ 0 w 2707491"/>
              <a:gd name="connsiteY0-62" fmla="*/ 382292 h 382292"/>
              <a:gd name="connsiteX1-63" fmla="*/ 255701 w 2707491"/>
              <a:gd name="connsiteY1-64" fmla="*/ 34151 h 382292"/>
              <a:gd name="connsiteX2-65" fmla="*/ 2707491 w 2707491"/>
              <a:gd name="connsiteY2-66" fmla="*/ 0 h 382292"/>
              <a:gd name="connsiteX0-67" fmla="*/ 0 w 2707491"/>
              <a:gd name="connsiteY0-68" fmla="*/ 372997 h 372997"/>
              <a:gd name="connsiteX1-69" fmla="*/ 255701 w 2707491"/>
              <a:gd name="connsiteY1-70" fmla="*/ 24856 h 372997"/>
              <a:gd name="connsiteX2-71" fmla="*/ 2707491 w 2707491"/>
              <a:gd name="connsiteY2-72" fmla="*/ 0 h 372997"/>
            </a:gdLst>
            <a:ahLst/>
            <a:cxnLst/>
            <a:rect l="l" t="t" r="r" b="b"/>
            <a:pathLst>
              <a:path w="2707491" h="372997">
                <a:moveTo>
                  <a:pt x="0" y="372997"/>
                </a:moveTo>
                <a:lnTo>
                  <a:pt x="255701" y="24856"/>
                </a:lnTo>
                <a:lnTo>
                  <a:pt x="2707491" y="0"/>
                </a:lnTo>
              </a:path>
            </a:pathLst>
          </a:cu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0"/>
            </a:gradFill>
            <a:miter/>
            <a:headEnd type="none"/>
            <a:tailEnd type="oval"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730472" y="4093841"/>
            <a:ext cx="3893173" cy="6489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rtlCol="0" anchor="b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4.2.3</a:t>
            </a:r>
            <a:endParaRPr kumimoji="1" lang="zh-CN" altLang="en-US" sz="1600" dirty="0"/>
          </a:p>
        </p:txBody>
      </p:sp>
      <p:sp>
        <p:nvSpPr>
          <p:cNvPr id="6" name="标题 1"/>
          <p:cNvSpPr txBox="1"/>
          <p:nvPr/>
        </p:nvSpPr>
        <p:spPr>
          <a:xfrm>
            <a:off x="1755778" y="4851458"/>
            <a:ext cx="3869642" cy="12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4.2.3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内容</a:t>
            </a:r>
            <a:endParaRPr kumimoji="1" lang="zh-CN" altLang="en-US" sz="1400" dirty="0"/>
          </a:p>
        </p:txBody>
      </p:sp>
      <p:sp>
        <p:nvSpPr>
          <p:cNvPr id="7" name="标题 1"/>
          <p:cNvSpPr txBox="1"/>
          <p:nvPr/>
        </p:nvSpPr>
        <p:spPr>
          <a:xfrm rot="5400000">
            <a:off x="777429" y="4610140"/>
            <a:ext cx="541769" cy="466932"/>
          </a:xfrm>
          <a:prstGeom prst="hexagon">
            <a:avLst>
              <a:gd name="adj" fmla="val 29289"/>
              <a:gd name="vf" fmla="val 115470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17946" y="4683587"/>
            <a:ext cx="660400" cy="32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5400000">
            <a:off x="6467882" y="1985995"/>
            <a:ext cx="774393" cy="667423"/>
          </a:xfrm>
          <a:prstGeom prst="hexagon">
            <a:avLst>
              <a:gd name="adj" fmla="val 29289"/>
              <a:gd name="vf" fmla="val 115470"/>
            </a:avLst>
          </a:prstGeom>
          <a:gradFill>
            <a:gsLst>
              <a:gs pos="6000">
                <a:schemeClr val="bg1">
                  <a:alpha val="0"/>
                </a:schemeClr>
              </a:gs>
              <a:gs pos="100000">
                <a:schemeClr val="bg1">
                  <a:alpha val="37000"/>
                </a:schemeClr>
              </a:gs>
            </a:gsLst>
            <a:lin ang="10800000" scaled="0"/>
          </a:gra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78997" y="2265168"/>
            <a:ext cx="4198036" cy="254823"/>
          </a:xfrm>
          <a:custGeom>
            <a:avLst/>
            <a:gdLst>
              <a:gd name="connsiteX0" fmla="*/ 0 w 5473700"/>
              <a:gd name="connsiteY0" fmla="*/ 558800 h 558800"/>
              <a:gd name="connsiteX1" fmla="*/ 698500 w 5473700"/>
              <a:gd name="connsiteY1" fmla="*/ 0 h 558800"/>
              <a:gd name="connsiteX2" fmla="*/ 5473700 w 5473700"/>
              <a:gd name="connsiteY2" fmla="*/ 0 h 558800"/>
              <a:gd name="connsiteX0-1" fmla="*/ 0 w 5473700"/>
              <a:gd name="connsiteY0-2" fmla="*/ 558800 h 558800"/>
              <a:gd name="connsiteX1-3" fmla="*/ 291212 w 5473700"/>
              <a:gd name="connsiteY1-4" fmla="*/ 30665 h 558800"/>
              <a:gd name="connsiteX2-5" fmla="*/ 5473700 w 5473700"/>
              <a:gd name="connsiteY2-6" fmla="*/ 0 h 558800"/>
              <a:gd name="connsiteX0-7" fmla="*/ 0 w 5485611"/>
              <a:gd name="connsiteY0-8" fmla="*/ 444889 h 444889"/>
              <a:gd name="connsiteX1-9" fmla="*/ 303123 w 5485611"/>
              <a:gd name="connsiteY1-10" fmla="*/ 30665 h 444889"/>
              <a:gd name="connsiteX2-11" fmla="*/ 5485611 w 5485611"/>
              <a:gd name="connsiteY2-12" fmla="*/ 0 h 444889"/>
              <a:gd name="connsiteX0-13" fmla="*/ 0 w 5479655"/>
              <a:gd name="connsiteY0-14" fmla="*/ 452007 h 452007"/>
              <a:gd name="connsiteX1-15" fmla="*/ 297167 w 5479655"/>
              <a:gd name="connsiteY1-16" fmla="*/ 30665 h 452007"/>
              <a:gd name="connsiteX2-17" fmla="*/ 5479655 w 5479655"/>
              <a:gd name="connsiteY2-18" fmla="*/ 0 h 452007"/>
              <a:gd name="connsiteX0-19" fmla="*/ 0 w 5485798"/>
              <a:gd name="connsiteY0-20" fmla="*/ 458977 h 458977"/>
              <a:gd name="connsiteX1-21" fmla="*/ 303310 w 5485798"/>
              <a:gd name="connsiteY1-22" fmla="*/ 30665 h 458977"/>
              <a:gd name="connsiteX2-23" fmla="*/ 5485798 w 5485798"/>
              <a:gd name="connsiteY2-24" fmla="*/ 0 h 458977"/>
              <a:gd name="connsiteX0-25" fmla="*/ 0 w 5485798"/>
              <a:gd name="connsiteY0-26" fmla="*/ 458977 h 458977"/>
              <a:gd name="connsiteX1-27" fmla="*/ 309453 w 5485798"/>
              <a:gd name="connsiteY1-28" fmla="*/ 34152 h 458977"/>
              <a:gd name="connsiteX2-29" fmla="*/ 5485798 w 5485798"/>
              <a:gd name="connsiteY2-30" fmla="*/ 0 h 458977"/>
              <a:gd name="connsiteX0-31" fmla="*/ 0 w 5639375"/>
              <a:gd name="connsiteY0-32" fmla="*/ 661139 h 661139"/>
              <a:gd name="connsiteX1-33" fmla="*/ 463030 w 5639375"/>
              <a:gd name="connsiteY1-34" fmla="*/ 34152 h 661139"/>
              <a:gd name="connsiteX2-35" fmla="*/ 5639375 w 5639375"/>
              <a:gd name="connsiteY2-36" fmla="*/ 0 h 661139"/>
              <a:gd name="connsiteX0-37" fmla="*/ 0 w 5448940"/>
              <a:gd name="connsiteY0-38" fmla="*/ 399722 h 399722"/>
              <a:gd name="connsiteX1-39" fmla="*/ 272595 w 5448940"/>
              <a:gd name="connsiteY1-40" fmla="*/ 34152 h 399722"/>
              <a:gd name="connsiteX2-41" fmla="*/ 5448940 w 5448940"/>
              <a:gd name="connsiteY2-42" fmla="*/ 0 h 399722"/>
              <a:gd name="connsiteX0-43" fmla="*/ 0 w 5432046"/>
              <a:gd name="connsiteY0-44" fmla="*/ 382293 h 382293"/>
              <a:gd name="connsiteX1-45" fmla="*/ 255701 w 5432046"/>
              <a:gd name="connsiteY1-46" fmla="*/ 34152 h 382293"/>
              <a:gd name="connsiteX2-47" fmla="*/ 5432046 w 5432046"/>
              <a:gd name="connsiteY2-48" fmla="*/ 0 h 382293"/>
              <a:gd name="connsiteX0-49" fmla="*/ 0 w 3122250"/>
              <a:gd name="connsiteY0-50" fmla="*/ 354408 h 354408"/>
              <a:gd name="connsiteX1-51" fmla="*/ 255701 w 3122250"/>
              <a:gd name="connsiteY1-52" fmla="*/ 6267 h 354408"/>
              <a:gd name="connsiteX2-53" fmla="*/ 3122250 w 3122250"/>
              <a:gd name="connsiteY2-54" fmla="*/ 0 h 354408"/>
              <a:gd name="connsiteX0-55" fmla="*/ 0 w 2707491"/>
              <a:gd name="connsiteY0-56" fmla="*/ 354408 h 354408"/>
              <a:gd name="connsiteX1-57" fmla="*/ 255701 w 2707491"/>
              <a:gd name="connsiteY1-58" fmla="*/ 6267 h 354408"/>
              <a:gd name="connsiteX2-59" fmla="*/ 2707491 w 2707491"/>
              <a:gd name="connsiteY2-60" fmla="*/ 0 h 354408"/>
              <a:gd name="connsiteX0-61" fmla="*/ 0 w 2707491"/>
              <a:gd name="connsiteY0-62" fmla="*/ 382292 h 382292"/>
              <a:gd name="connsiteX1-63" fmla="*/ 255701 w 2707491"/>
              <a:gd name="connsiteY1-64" fmla="*/ 34151 h 382292"/>
              <a:gd name="connsiteX2-65" fmla="*/ 2707491 w 2707491"/>
              <a:gd name="connsiteY2-66" fmla="*/ 0 h 382292"/>
              <a:gd name="connsiteX0-67" fmla="*/ 0 w 2707491"/>
              <a:gd name="connsiteY0-68" fmla="*/ 372997 h 372997"/>
              <a:gd name="connsiteX1-69" fmla="*/ 255701 w 2707491"/>
              <a:gd name="connsiteY1-70" fmla="*/ 24856 h 372997"/>
              <a:gd name="connsiteX2-71" fmla="*/ 2707491 w 2707491"/>
              <a:gd name="connsiteY2-72" fmla="*/ 0 h 372997"/>
            </a:gdLst>
            <a:ahLst/>
            <a:cxnLst/>
            <a:rect l="l" t="t" r="r" b="b"/>
            <a:pathLst>
              <a:path w="2707491" h="372997">
                <a:moveTo>
                  <a:pt x="0" y="372997"/>
                </a:moveTo>
                <a:lnTo>
                  <a:pt x="255701" y="24856"/>
                </a:lnTo>
                <a:lnTo>
                  <a:pt x="2707491" y="0"/>
                </a:lnTo>
              </a:path>
            </a:pathLst>
          </a:cu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0"/>
            </a:gradFill>
            <a:miter/>
            <a:headEnd type="none"/>
            <a:tailEnd type="oval"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537237" y="1569941"/>
            <a:ext cx="3893173" cy="6489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rtlCol="0" anchor="b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4.2.2</a:t>
            </a:r>
            <a:endParaRPr kumimoji="1" lang="zh-CN" altLang="en-US" sz="1600" dirty="0"/>
          </a:p>
        </p:txBody>
      </p:sp>
      <p:sp>
        <p:nvSpPr>
          <p:cNvPr id="12" name="标题 1"/>
          <p:cNvSpPr txBox="1"/>
          <p:nvPr/>
        </p:nvSpPr>
        <p:spPr>
          <a:xfrm>
            <a:off x="7537143" y="2327558"/>
            <a:ext cx="3895042" cy="12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4.2.2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内容</a:t>
            </a:r>
            <a:endParaRPr kumimoji="1" lang="zh-CN" altLang="en-US" sz="1400" dirty="0"/>
          </a:p>
        </p:txBody>
      </p:sp>
      <p:sp>
        <p:nvSpPr>
          <p:cNvPr id="13" name="标题 1"/>
          <p:cNvSpPr txBox="1"/>
          <p:nvPr/>
        </p:nvSpPr>
        <p:spPr>
          <a:xfrm rot="5400000">
            <a:off x="6584194" y="2086240"/>
            <a:ext cx="541769" cy="466932"/>
          </a:xfrm>
          <a:prstGeom prst="hexagon">
            <a:avLst>
              <a:gd name="adj" fmla="val 29289"/>
              <a:gd name="vf" fmla="val 115470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24711" y="2159687"/>
            <a:ext cx="660400" cy="32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>
            <a:off x="661117" y="1985995"/>
            <a:ext cx="774393" cy="667423"/>
          </a:xfrm>
          <a:prstGeom prst="hexagon">
            <a:avLst>
              <a:gd name="adj" fmla="val 29289"/>
              <a:gd name="vf" fmla="val 115470"/>
            </a:avLst>
          </a:prstGeom>
          <a:gradFill>
            <a:gsLst>
              <a:gs pos="6000">
                <a:schemeClr val="bg1">
                  <a:alpha val="0"/>
                </a:schemeClr>
              </a:gs>
              <a:gs pos="100000">
                <a:schemeClr val="bg1">
                  <a:alpha val="37000"/>
                </a:schemeClr>
              </a:gs>
            </a:gsLst>
            <a:lin ang="10800000" scaled="0"/>
          </a:gra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372232" y="2265168"/>
            <a:ext cx="4198036" cy="254823"/>
          </a:xfrm>
          <a:custGeom>
            <a:avLst/>
            <a:gdLst>
              <a:gd name="connsiteX0" fmla="*/ 0 w 5473700"/>
              <a:gd name="connsiteY0" fmla="*/ 558800 h 558800"/>
              <a:gd name="connsiteX1" fmla="*/ 698500 w 5473700"/>
              <a:gd name="connsiteY1" fmla="*/ 0 h 558800"/>
              <a:gd name="connsiteX2" fmla="*/ 5473700 w 5473700"/>
              <a:gd name="connsiteY2" fmla="*/ 0 h 558800"/>
              <a:gd name="connsiteX0-1" fmla="*/ 0 w 5473700"/>
              <a:gd name="connsiteY0-2" fmla="*/ 558800 h 558800"/>
              <a:gd name="connsiteX1-3" fmla="*/ 291212 w 5473700"/>
              <a:gd name="connsiteY1-4" fmla="*/ 30665 h 558800"/>
              <a:gd name="connsiteX2-5" fmla="*/ 5473700 w 5473700"/>
              <a:gd name="connsiteY2-6" fmla="*/ 0 h 558800"/>
              <a:gd name="connsiteX0-7" fmla="*/ 0 w 5485611"/>
              <a:gd name="connsiteY0-8" fmla="*/ 444889 h 444889"/>
              <a:gd name="connsiteX1-9" fmla="*/ 303123 w 5485611"/>
              <a:gd name="connsiteY1-10" fmla="*/ 30665 h 444889"/>
              <a:gd name="connsiteX2-11" fmla="*/ 5485611 w 5485611"/>
              <a:gd name="connsiteY2-12" fmla="*/ 0 h 444889"/>
              <a:gd name="connsiteX0-13" fmla="*/ 0 w 5479655"/>
              <a:gd name="connsiteY0-14" fmla="*/ 452007 h 452007"/>
              <a:gd name="connsiteX1-15" fmla="*/ 297167 w 5479655"/>
              <a:gd name="connsiteY1-16" fmla="*/ 30665 h 452007"/>
              <a:gd name="connsiteX2-17" fmla="*/ 5479655 w 5479655"/>
              <a:gd name="connsiteY2-18" fmla="*/ 0 h 452007"/>
              <a:gd name="connsiteX0-19" fmla="*/ 0 w 5485798"/>
              <a:gd name="connsiteY0-20" fmla="*/ 458977 h 458977"/>
              <a:gd name="connsiteX1-21" fmla="*/ 303310 w 5485798"/>
              <a:gd name="connsiteY1-22" fmla="*/ 30665 h 458977"/>
              <a:gd name="connsiteX2-23" fmla="*/ 5485798 w 5485798"/>
              <a:gd name="connsiteY2-24" fmla="*/ 0 h 458977"/>
              <a:gd name="connsiteX0-25" fmla="*/ 0 w 5485798"/>
              <a:gd name="connsiteY0-26" fmla="*/ 458977 h 458977"/>
              <a:gd name="connsiteX1-27" fmla="*/ 309453 w 5485798"/>
              <a:gd name="connsiteY1-28" fmla="*/ 34152 h 458977"/>
              <a:gd name="connsiteX2-29" fmla="*/ 5485798 w 5485798"/>
              <a:gd name="connsiteY2-30" fmla="*/ 0 h 458977"/>
              <a:gd name="connsiteX0-31" fmla="*/ 0 w 5639375"/>
              <a:gd name="connsiteY0-32" fmla="*/ 661139 h 661139"/>
              <a:gd name="connsiteX1-33" fmla="*/ 463030 w 5639375"/>
              <a:gd name="connsiteY1-34" fmla="*/ 34152 h 661139"/>
              <a:gd name="connsiteX2-35" fmla="*/ 5639375 w 5639375"/>
              <a:gd name="connsiteY2-36" fmla="*/ 0 h 661139"/>
              <a:gd name="connsiteX0-37" fmla="*/ 0 w 5448940"/>
              <a:gd name="connsiteY0-38" fmla="*/ 399722 h 399722"/>
              <a:gd name="connsiteX1-39" fmla="*/ 272595 w 5448940"/>
              <a:gd name="connsiteY1-40" fmla="*/ 34152 h 399722"/>
              <a:gd name="connsiteX2-41" fmla="*/ 5448940 w 5448940"/>
              <a:gd name="connsiteY2-42" fmla="*/ 0 h 399722"/>
              <a:gd name="connsiteX0-43" fmla="*/ 0 w 5432046"/>
              <a:gd name="connsiteY0-44" fmla="*/ 382293 h 382293"/>
              <a:gd name="connsiteX1-45" fmla="*/ 255701 w 5432046"/>
              <a:gd name="connsiteY1-46" fmla="*/ 34152 h 382293"/>
              <a:gd name="connsiteX2-47" fmla="*/ 5432046 w 5432046"/>
              <a:gd name="connsiteY2-48" fmla="*/ 0 h 382293"/>
              <a:gd name="connsiteX0-49" fmla="*/ 0 w 3122250"/>
              <a:gd name="connsiteY0-50" fmla="*/ 354408 h 354408"/>
              <a:gd name="connsiteX1-51" fmla="*/ 255701 w 3122250"/>
              <a:gd name="connsiteY1-52" fmla="*/ 6267 h 354408"/>
              <a:gd name="connsiteX2-53" fmla="*/ 3122250 w 3122250"/>
              <a:gd name="connsiteY2-54" fmla="*/ 0 h 354408"/>
              <a:gd name="connsiteX0-55" fmla="*/ 0 w 2707491"/>
              <a:gd name="connsiteY0-56" fmla="*/ 354408 h 354408"/>
              <a:gd name="connsiteX1-57" fmla="*/ 255701 w 2707491"/>
              <a:gd name="connsiteY1-58" fmla="*/ 6267 h 354408"/>
              <a:gd name="connsiteX2-59" fmla="*/ 2707491 w 2707491"/>
              <a:gd name="connsiteY2-60" fmla="*/ 0 h 354408"/>
              <a:gd name="connsiteX0-61" fmla="*/ 0 w 2707491"/>
              <a:gd name="connsiteY0-62" fmla="*/ 382292 h 382292"/>
              <a:gd name="connsiteX1-63" fmla="*/ 255701 w 2707491"/>
              <a:gd name="connsiteY1-64" fmla="*/ 34151 h 382292"/>
              <a:gd name="connsiteX2-65" fmla="*/ 2707491 w 2707491"/>
              <a:gd name="connsiteY2-66" fmla="*/ 0 h 382292"/>
              <a:gd name="connsiteX0-67" fmla="*/ 0 w 2707491"/>
              <a:gd name="connsiteY0-68" fmla="*/ 372997 h 372997"/>
              <a:gd name="connsiteX1-69" fmla="*/ 255701 w 2707491"/>
              <a:gd name="connsiteY1-70" fmla="*/ 24856 h 372997"/>
              <a:gd name="connsiteX2-71" fmla="*/ 2707491 w 2707491"/>
              <a:gd name="connsiteY2-72" fmla="*/ 0 h 372997"/>
            </a:gdLst>
            <a:ahLst/>
            <a:cxnLst/>
            <a:rect l="l" t="t" r="r" b="b"/>
            <a:pathLst>
              <a:path w="2707491" h="372997">
                <a:moveTo>
                  <a:pt x="0" y="372997"/>
                </a:moveTo>
                <a:lnTo>
                  <a:pt x="255701" y="24856"/>
                </a:lnTo>
                <a:lnTo>
                  <a:pt x="2707491" y="0"/>
                </a:lnTo>
              </a:path>
            </a:pathLst>
          </a:custGeom>
          <a:noFill/>
          <a:ln w="9525" cap="sq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0" scaled="0"/>
            </a:gradFill>
            <a:miter/>
            <a:headEnd type="none"/>
            <a:tailEnd type="oval"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0472" y="1569941"/>
            <a:ext cx="3893173" cy="64895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rtlCol="0" anchor="b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4.2.1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1743078" y="2327558"/>
            <a:ext cx="3882342" cy="12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4.2.1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内容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rot="5400000">
            <a:off x="777429" y="2086240"/>
            <a:ext cx="541769" cy="466932"/>
          </a:xfrm>
          <a:prstGeom prst="hexagon">
            <a:avLst>
              <a:gd name="adj" fmla="val 29289"/>
              <a:gd name="vf" fmla="val 115470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718114" y="2159687"/>
            <a:ext cx="660400" cy="3200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4.2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5461435"/>
            <a:ext cx="10858500" cy="36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532964"/>
            <a:ext cx="965200" cy="558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2680" y="1967946"/>
            <a:ext cx="3240000" cy="3060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>
            <a:off x="662680" y="1967946"/>
            <a:ext cx="3240000" cy="0"/>
          </a:xfrm>
          <a:prstGeom prst="line">
            <a:avLst/>
          </a:prstGeom>
          <a:noFill/>
          <a:ln w="38100" cap="sq">
            <a:solidFill>
              <a:schemeClr val="accent1"/>
            </a:solidFill>
            <a:miter/>
          </a:ln>
        </p:spPr>
      </p:cxnSp>
      <p:sp>
        <p:nvSpPr>
          <p:cNvPr id="7" name="标题 1"/>
          <p:cNvSpPr txBox="1"/>
          <p:nvPr/>
        </p:nvSpPr>
        <p:spPr>
          <a:xfrm>
            <a:off x="932680" y="2210335"/>
            <a:ext cx="270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4.3.1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932680" y="2821893"/>
            <a:ext cx="2700000" cy="19313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ea typeface="Source Han Sans"/>
                <a:cs typeface="Source Han Sans"/>
              </a:rPr>
              <a:t>4.3.1</a:t>
            </a:r>
            <a:r>
              <a:rPr kumimoji="1" lang="zh-CN" altLang="en-US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277775" y="1532964"/>
            <a:ext cx="965200" cy="558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78900" y="1967946"/>
            <a:ext cx="3240000" cy="3060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1" name="标题 1"/>
          <p:cNvCxnSpPr/>
          <p:nvPr/>
        </p:nvCxnSpPr>
        <p:spPr>
          <a:xfrm>
            <a:off x="8278900" y="1967946"/>
            <a:ext cx="3240000" cy="0"/>
          </a:xfrm>
          <a:prstGeom prst="line">
            <a:avLst/>
          </a:prstGeom>
          <a:noFill/>
          <a:ln w="38100" cap="sq">
            <a:solidFill>
              <a:schemeClr val="accent1"/>
            </a:solidFill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8548900" y="2168974"/>
            <a:ext cx="270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</a:rPr>
              <a:t>4.3.3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/>
              <a:ea typeface="Source Han Sans CN Bold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548900" y="2786172"/>
            <a:ext cx="2700000" cy="19313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ea typeface="Source Han Sans"/>
                <a:cs typeface="Source Han Sans"/>
              </a:rPr>
              <a:t>4.3.3</a:t>
            </a:r>
            <a:r>
              <a:rPr kumimoji="1" lang="zh-CN" altLang="en-US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sz="1400" dirty="0"/>
          </a:p>
        </p:txBody>
      </p:sp>
      <p:sp>
        <p:nvSpPr>
          <p:cNvPr id="14" name="标题 1"/>
          <p:cNvSpPr txBox="1"/>
          <p:nvPr/>
        </p:nvSpPr>
        <p:spPr>
          <a:xfrm>
            <a:off x="4467370" y="1532964"/>
            <a:ext cx="965200" cy="558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71930" y="1967946"/>
            <a:ext cx="3240000" cy="3060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4471930" y="1967946"/>
            <a:ext cx="3240000" cy="0"/>
          </a:xfrm>
          <a:prstGeom prst="line">
            <a:avLst/>
          </a:prstGeom>
          <a:noFill/>
          <a:ln w="38100" cap="sq">
            <a:solidFill>
              <a:schemeClr val="accent1"/>
            </a:soli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4741930" y="2188118"/>
            <a:ext cx="270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4.3.2</a:t>
            </a:r>
            <a:endParaRPr kumimoji="1" lang="zh-CN" altLang="en-US" sz="1600" dirty="0"/>
          </a:p>
        </p:txBody>
      </p:sp>
      <p:sp>
        <p:nvSpPr>
          <p:cNvPr id="18" name="标题 1"/>
          <p:cNvSpPr txBox="1"/>
          <p:nvPr/>
        </p:nvSpPr>
        <p:spPr>
          <a:xfrm>
            <a:off x="4741930" y="2805316"/>
            <a:ext cx="2700000" cy="19313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ea typeface="Source Han Sans"/>
                <a:cs typeface="Source Han Sans"/>
              </a:rPr>
              <a:t>4.3.2</a:t>
            </a:r>
            <a:r>
              <a:rPr kumimoji="1" lang="zh-CN" altLang="en-US" sz="1400" dirty="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sz="1400" dirty="0"/>
          </a:p>
        </p:txBody>
      </p:sp>
      <p:sp>
        <p:nvSpPr>
          <p:cNvPr id="19" name="标题 1"/>
          <p:cNvSpPr txBox="1"/>
          <p:nvPr/>
        </p:nvSpPr>
        <p:spPr>
          <a:xfrm>
            <a:off x="2012680" y="5191435"/>
            <a:ext cx="540000" cy="54000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821930" y="5191435"/>
            <a:ext cx="540000" cy="54000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628900" y="5191435"/>
            <a:ext cx="540000" cy="540000"/>
          </a:xfrm>
          <a:prstGeom prst="ellipse">
            <a:avLst/>
          </a:prstGeom>
          <a:solidFill>
            <a:schemeClr val="accent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120680" y="5299435"/>
            <a:ext cx="324000" cy="3240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720213" y="5299435"/>
            <a:ext cx="357374" cy="32400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942378" y="5299435"/>
            <a:ext cx="299104" cy="32400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4.3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"/>
          </a:blip>
          <a:srcRect t="19372" r="17056" b="10644"/>
          <a:stretch>
            <a:fillRect/>
          </a:stretch>
        </p:blipFill>
        <p:spPr>
          <a:xfrm flipH="1"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535234" y="-1041639"/>
            <a:ext cx="2511305" cy="2511305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096000" y="543611"/>
            <a:ext cx="5942484" cy="5945236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-515696" y="-896371"/>
            <a:ext cx="2352192" cy="2352192"/>
          </a:xfrm>
          <a:prstGeom prst="ellipse">
            <a:avLst/>
          </a:prstGeom>
          <a:gradFill>
            <a:gsLst>
              <a:gs pos="0">
                <a:schemeClr val="accent1">
                  <a:alpha val="91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69858" y="817595"/>
            <a:ext cx="5394768" cy="539726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5400000" scaled="0"/>
          </a:gradFill>
          <a:ln w="635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 l="20838" t="17363" r="27027" b="4398"/>
          <a:stretch>
            <a:fillRect/>
          </a:stretch>
        </p:blipFill>
        <p:spPr>
          <a:xfrm flipH="1">
            <a:off x="6625265" y="1045429"/>
            <a:ext cx="4947091" cy="4949383"/>
          </a:xfrm>
          <a:custGeom>
            <a:avLst/>
            <a:gdLst>
              <a:gd name="connsiteX0" fmla="*/ 2681569 w 5363136"/>
              <a:gd name="connsiteY0" fmla="*/ 0 h 5365620"/>
              <a:gd name="connsiteX1" fmla="*/ 0 w 5363136"/>
              <a:gd name="connsiteY1" fmla="*/ 2682811 h 5365620"/>
              <a:gd name="connsiteX2" fmla="*/ 2681569 w 5363136"/>
              <a:gd name="connsiteY2" fmla="*/ 5365620 h 5365620"/>
              <a:gd name="connsiteX3" fmla="*/ 5363136 w 5363136"/>
              <a:gd name="connsiteY3" fmla="*/ 2682811 h 5365620"/>
              <a:gd name="connsiteX4" fmla="*/ 2681569 w 5363136"/>
              <a:gd name="connsiteY4" fmla="*/ 0 h 5365620"/>
            </a:gdLst>
            <a:ahLst/>
            <a:cxnLst/>
            <a:rect l="l" t="t" r="r" b="b"/>
            <a:pathLst>
              <a:path w="5363136" h="5365620">
                <a:moveTo>
                  <a:pt x="2681569" y="0"/>
                </a:moveTo>
                <a:cubicBezTo>
                  <a:pt x="1200580" y="0"/>
                  <a:pt x="0" y="1201136"/>
                  <a:pt x="0" y="2682811"/>
                </a:cubicBezTo>
                <a:cubicBezTo>
                  <a:pt x="0" y="4164485"/>
                  <a:pt x="1200580" y="5365620"/>
                  <a:pt x="2681569" y="5365620"/>
                </a:cubicBezTo>
                <a:cubicBezTo>
                  <a:pt x="4162556" y="5365620"/>
                  <a:pt x="5363136" y="4164485"/>
                  <a:pt x="5363136" y="2682811"/>
                </a:cubicBezTo>
                <a:cubicBezTo>
                  <a:pt x="5363136" y="1201136"/>
                  <a:pt x="4162556" y="0"/>
                  <a:pt x="2681569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alphaModFix/>
          </a:blip>
          <a:srcRect l="20838" t="13762" r="21449" b="5887"/>
          <a:stretch>
            <a:fillRect/>
          </a:stretch>
        </p:blipFill>
        <p:spPr>
          <a:xfrm flipH="1">
            <a:off x="6096000" y="817595"/>
            <a:ext cx="5476356" cy="508299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28193" y="3010927"/>
            <a:ext cx="5091553" cy="139891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472083"/>
            <a:ext cx="802072" cy="582949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91121" y="814357"/>
            <a:ext cx="1670006" cy="1670006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7192" y="137797"/>
            <a:ext cx="770172" cy="770172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52809" y="5311565"/>
            <a:ext cx="2057075" cy="452120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9050" cap="sq">
            <a:noFill/>
            <a:miter/>
          </a:ln>
          <a:effectLst>
            <a:outerShdw blurRad="76200" dist="50800" dir="2700000" algn="c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3942" y="5368459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88748" y="5424577"/>
            <a:ext cx="208720" cy="22609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185451" y="5311565"/>
            <a:ext cx="2057075" cy="45212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9050" cap="sq">
            <a:noFill/>
            <a:miter/>
          </a:ln>
          <a:effectLst>
            <a:outerShdw blurRad="76200" dist="50800" dir="2700000" algn="c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262097" y="5368459"/>
            <a:ext cx="338332" cy="33833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323263" y="5429625"/>
            <a:ext cx="216000" cy="216000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2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56251" y="5424188"/>
            <a:ext cx="821067" cy="22687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726792" y="5424188"/>
            <a:ext cx="624320" cy="22687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  <p:cxnSp>
        <p:nvCxnSpPr>
          <p:cNvPr id="22" name="标题 1"/>
          <p:cNvCxnSpPr/>
          <p:nvPr/>
        </p:nvCxnSpPr>
        <p:spPr>
          <a:xfrm>
            <a:off x="1307628" y="4789436"/>
            <a:ext cx="3708620" cy="0"/>
          </a:xfrm>
          <a:prstGeom prst="line">
            <a:avLst/>
          </a:prstGeom>
          <a:noFill/>
          <a:ln w="15875" cap="sq">
            <a:gradFill>
              <a:gsLst>
                <a:gs pos="32000">
                  <a:schemeClr val="bg1">
                    <a:lumMod val="95000"/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23" name="组合 22"/>
          <p:cNvGrpSpPr/>
          <p:nvPr/>
        </p:nvGrpSpPr>
        <p:grpSpPr>
          <a:xfrm>
            <a:off x="6204310" y="1271365"/>
            <a:ext cx="978542" cy="978542"/>
            <a:chOff x="6204310" y="1271365"/>
            <a:chExt cx="978542" cy="978542"/>
          </a:xfrm>
        </p:grpSpPr>
        <p:sp>
          <p:nvSpPr>
            <p:cNvPr id="24" name="标题 1"/>
            <p:cNvSpPr txBox="1"/>
            <p:nvPr/>
          </p:nvSpPr>
          <p:spPr>
            <a:xfrm>
              <a:off x="6204310" y="1271365"/>
              <a:ext cx="978542" cy="97854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flipH="1" flipV="1">
              <a:off x="6435491" y="1510873"/>
              <a:ext cx="516180" cy="499526"/>
            </a:xfrm>
            <a:custGeom>
              <a:avLst/>
              <a:gdLst>
                <a:gd name="connsiteX0" fmla="*/ 311954 w 744004"/>
                <a:gd name="connsiteY0" fmla="*/ 337123 h 720001"/>
                <a:gd name="connsiteX1" fmla="*/ 168770 w 744004"/>
                <a:gd name="connsiteY1" fmla="*/ 337123 h 720001"/>
                <a:gd name="connsiteX2" fmla="*/ 49673 w 744004"/>
                <a:gd name="connsiteY2" fmla="*/ 287618 h 720001"/>
                <a:gd name="connsiteX3" fmla="*/ 167 w 744004"/>
                <a:gd name="connsiteY3" fmla="*/ 168520 h 720001"/>
                <a:gd name="connsiteX4" fmla="*/ 49590 w 744004"/>
                <a:gd name="connsiteY4" fmla="*/ 49507 h 720001"/>
                <a:gd name="connsiteX5" fmla="*/ 168687 w 744004"/>
                <a:gd name="connsiteY5" fmla="*/ 0 h 720001"/>
                <a:gd name="connsiteX6" fmla="*/ 287784 w 744004"/>
                <a:gd name="connsiteY6" fmla="*/ 49507 h 720001"/>
                <a:gd name="connsiteX7" fmla="*/ 337290 w 744004"/>
                <a:gd name="connsiteY7" fmla="*/ 168604 h 720001"/>
                <a:gd name="connsiteX8" fmla="*/ 337290 w 744004"/>
                <a:gd name="connsiteY8" fmla="*/ 311787 h 720001"/>
                <a:gd name="connsiteX9" fmla="*/ 311954 w 744004"/>
                <a:gd name="connsiteY9" fmla="*/ 337123 h 720001"/>
                <a:gd name="connsiteX10" fmla="*/ 575401 w 744004"/>
                <a:gd name="connsiteY10" fmla="*/ 337207 h 720001"/>
                <a:gd name="connsiteX11" fmla="*/ 432218 w 744004"/>
                <a:gd name="connsiteY11" fmla="*/ 337207 h 720001"/>
                <a:gd name="connsiteX12" fmla="*/ 406882 w 744004"/>
                <a:gd name="connsiteY12" fmla="*/ 311870 h 720001"/>
                <a:gd name="connsiteX13" fmla="*/ 406882 w 744004"/>
                <a:gd name="connsiteY13" fmla="*/ 168687 h 720001"/>
                <a:gd name="connsiteX14" fmla="*/ 456387 w 744004"/>
                <a:gd name="connsiteY14" fmla="*/ 49590 h 720001"/>
                <a:gd name="connsiteX15" fmla="*/ 575401 w 744004"/>
                <a:gd name="connsiteY15" fmla="*/ 0 h 720001"/>
                <a:gd name="connsiteX16" fmla="*/ 694498 w 744004"/>
                <a:gd name="connsiteY16" fmla="*/ 49507 h 720001"/>
                <a:gd name="connsiteX17" fmla="*/ 744004 w 744004"/>
                <a:gd name="connsiteY17" fmla="*/ 168604 h 720001"/>
                <a:gd name="connsiteX18" fmla="*/ 694498 w 744004"/>
                <a:gd name="connsiteY18" fmla="*/ 287701 h 720001"/>
                <a:gd name="connsiteX19" fmla="*/ 575401 w 744004"/>
                <a:gd name="connsiteY19" fmla="*/ 337207 h 720001"/>
                <a:gd name="connsiteX20" fmla="*/ 168604 w 744004"/>
                <a:gd name="connsiteY20" fmla="*/ 720001 h 720001"/>
                <a:gd name="connsiteX21" fmla="*/ 49507 w 744004"/>
                <a:gd name="connsiteY21" fmla="*/ 670495 h 720001"/>
                <a:gd name="connsiteX22" fmla="*/ 0 w 744004"/>
                <a:gd name="connsiteY22" fmla="*/ 551398 h 720001"/>
                <a:gd name="connsiteX23" fmla="*/ 49507 w 744004"/>
                <a:gd name="connsiteY23" fmla="*/ 432301 h 720001"/>
                <a:gd name="connsiteX24" fmla="*/ 168687 w 744004"/>
                <a:gd name="connsiteY24" fmla="*/ 382879 h 720001"/>
                <a:gd name="connsiteX25" fmla="*/ 311871 w 744004"/>
                <a:gd name="connsiteY25" fmla="*/ 382879 h 720001"/>
                <a:gd name="connsiteX26" fmla="*/ 337207 w 744004"/>
                <a:gd name="connsiteY26" fmla="*/ 408215 h 720001"/>
                <a:gd name="connsiteX27" fmla="*/ 337207 w 744004"/>
                <a:gd name="connsiteY27" fmla="*/ 551398 h 720001"/>
                <a:gd name="connsiteX28" fmla="*/ 287701 w 744004"/>
                <a:gd name="connsiteY28" fmla="*/ 670495 h 720001"/>
                <a:gd name="connsiteX29" fmla="*/ 168604 w 744004"/>
                <a:gd name="connsiteY29" fmla="*/ 720001 h 720001"/>
                <a:gd name="connsiteX30" fmla="*/ 575401 w 744004"/>
                <a:gd name="connsiteY30" fmla="*/ 720001 h 720001"/>
                <a:gd name="connsiteX31" fmla="*/ 456304 w 744004"/>
                <a:gd name="connsiteY31" fmla="*/ 670495 h 720001"/>
                <a:gd name="connsiteX32" fmla="*/ 406798 w 744004"/>
                <a:gd name="connsiteY32" fmla="*/ 551398 h 720001"/>
                <a:gd name="connsiteX33" fmla="*/ 406798 w 744004"/>
                <a:gd name="connsiteY33" fmla="*/ 408215 h 720001"/>
                <a:gd name="connsiteX34" fmla="*/ 432218 w 744004"/>
                <a:gd name="connsiteY34" fmla="*/ 382879 h 720001"/>
                <a:gd name="connsiteX35" fmla="*/ 575401 w 744004"/>
                <a:gd name="connsiteY35" fmla="*/ 382879 h 720001"/>
                <a:gd name="connsiteX36" fmla="*/ 694498 w 744004"/>
                <a:gd name="connsiteY36" fmla="*/ 432385 h 720001"/>
                <a:gd name="connsiteX37" fmla="*/ 744004 w 744004"/>
                <a:gd name="connsiteY37" fmla="*/ 551398 h 720001"/>
                <a:gd name="connsiteX38" fmla="*/ 694498 w 744004"/>
                <a:gd name="connsiteY38" fmla="*/ 670495 h 720001"/>
                <a:gd name="connsiteX39" fmla="*/ 575401 w 744004"/>
                <a:gd name="connsiteY39" fmla="*/ 720001 h 720001"/>
              </a:gdLst>
              <a:ahLst/>
              <a:cxnLst/>
              <a:rect l="l" t="t" r="r" b="b"/>
              <a:pathLst>
                <a:path w="744004" h="720001">
                  <a:moveTo>
                    <a:pt x="311954" y="337123"/>
                  </a:moveTo>
                  <a:lnTo>
                    <a:pt x="168770" y="337123"/>
                  </a:lnTo>
                  <a:cubicBezTo>
                    <a:pt x="123932" y="337123"/>
                    <a:pt x="81594" y="319538"/>
                    <a:pt x="49673" y="287618"/>
                  </a:cubicBezTo>
                  <a:cubicBezTo>
                    <a:pt x="17753" y="255697"/>
                    <a:pt x="167" y="213442"/>
                    <a:pt x="167" y="168520"/>
                  </a:cubicBezTo>
                  <a:cubicBezTo>
                    <a:pt x="167" y="123598"/>
                    <a:pt x="17669" y="81427"/>
                    <a:pt x="49590" y="49507"/>
                  </a:cubicBezTo>
                  <a:cubicBezTo>
                    <a:pt x="81510" y="17586"/>
                    <a:pt x="123848" y="0"/>
                    <a:pt x="168687" y="0"/>
                  </a:cubicBezTo>
                  <a:cubicBezTo>
                    <a:pt x="213526" y="0"/>
                    <a:pt x="255864" y="17586"/>
                    <a:pt x="287784" y="49507"/>
                  </a:cubicBezTo>
                  <a:cubicBezTo>
                    <a:pt x="319705" y="81427"/>
                    <a:pt x="337290" y="123682"/>
                    <a:pt x="337290" y="168604"/>
                  </a:cubicBezTo>
                  <a:lnTo>
                    <a:pt x="337290" y="311787"/>
                  </a:lnTo>
                  <a:cubicBezTo>
                    <a:pt x="337290" y="325789"/>
                    <a:pt x="325956" y="337123"/>
                    <a:pt x="311954" y="337123"/>
                  </a:cubicBezTo>
                  <a:close/>
                  <a:moveTo>
                    <a:pt x="575401" y="337207"/>
                  </a:moveTo>
                  <a:lnTo>
                    <a:pt x="432218" y="337207"/>
                  </a:lnTo>
                  <a:cubicBezTo>
                    <a:pt x="418216" y="337207"/>
                    <a:pt x="406882" y="325872"/>
                    <a:pt x="406882" y="311870"/>
                  </a:cubicBezTo>
                  <a:lnTo>
                    <a:pt x="406882" y="168687"/>
                  </a:lnTo>
                  <a:cubicBezTo>
                    <a:pt x="406882" y="123849"/>
                    <a:pt x="424467" y="81510"/>
                    <a:pt x="456387" y="49590"/>
                  </a:cubicBezTo>
                  <a:cubicBezTo>
                    <a:pt x="488308" y="17669"/>
                    <a:pt x="530563" y="0"/>
                    <a:pt x="575401" y="0"/>
                  </a:cubicBezTo>
                  <a:cubicBezTo>
                    <a:pt x="620240" y="0"/>
                    <a:pt x="662578" y="17586"/>
                    <a:pt x="694498" y="49507"/>
                  </a:cubicBezTo>
                  <a:cubicBezTo>
                    <a:pt x="726419" y="81427"/>
                    <a:pt x="744004" y="123765"/>
                    <a:pt x="744004" y="168604"/>
                  </a:cubicBezTo>
                  <a:cubicBezTo>
                    <a:pt x="744004" y="213442"/>
                    <a:pt x="726419" y="255780"/>
                    <a:pt x="694498" y="287701"/>
                  </a:cubicBezTo>
                  <a:cubicBezTo>
                    <a:pt x="662578" y="319621"/>
                    <a:pt x="620323" y="337207"/>
                    <a:pt x="575401" y="337207"/>
                  </a:cubicBezTo>
                  <a:close/>
                  <a:moveTo>
                    <a:pt x="168604" y="720001"/>
                  </a:moveTo>
                  <a:cubicBezTo>
                    <a:pt x="123682" y="720001"/>
                    <a:pt x="81427" y="702416"/>
                    <a:pt x="49507" y="670495"/>
                  </a:cubicBezTo>
                  <a:cubicBezTo>
                    <a:pt x="17586" y="638575"/>
                    <a:pt x="0" y="596320"/>
                    <a:pt x="0" y="551398"/>
                  </a:cubicBezTo>
                  <a:cubicBezTo>
                    <a:pt x="0" y="506476"/>
                    <a:pt x="17586" y="464221"/>
                    <a:pt x="49507" y="432301"/>
                  </a:cubicBezTo>
                  <a:cubicBezTo>
                    <a:pt x="81510" y="400464"/>
                    <a:pt x="123848" y="382879"/>
                    <a:pt x="168687" y="382879"/>
                  </a:cubicBezTo>
                  <a:lnTo>
                    <a:pt x="311871" y="382879"/>
                  </a:lnTo>
                  <a:cubicBezTo>
                    <a:pt x="325872" y="382879"/>
                    <a:pt x="337207" y="394297"/>
                    <a:pt x="337207" y="408215"/>
                  </a:cubicBezTo>
                  <a:lnTo>
                    <a:pt x="337207" y="551398"/>
                  </a:lnTo>
                  <a:cubicBezTo>
                    <a:pt x="337207" y="596237"/>
                    <a:pt x="319621" y="638575"/>
                    <a:pt x="287701" y="670495"/>
                  </a:cubicBezTo>
                  <a:cubicBezTo>
                    <a:pt x="255781" y="702416"/>
                    <a:pt x="213526" y="720001"/>
                    <a:pt x="168604" y="720001"/>
                  </a:cubicBezTo>
                  <a:close/>
                  <a:moveTo>
                    <a:pt x="575401" y="720001"/>
                  </a:moveTo>
                  <a:cubicBezTo>
                    <a:pt x="530563" y="720001"/>
                    <a:pt x="488224" y="702416"/>
                    <a:pt x="456304" y="670495"/>
                  </a:cubicBezTo>
                  <a:cubicBezTo>
                    <a:pt x="424383" y="638575"/>
                    <a:pt x="406798" y="596320"/>
                    <a:pt x="406798" y="551398"/>
                  </a:cubicBezTo>
                  <a:lnTo>
                    <a:pt x="406798" y="408215"/>
                  </a:lnTo>
                  <a:cubicBezTo>
                    <a:pt x="406882" y="394213"/>
                    <a:pt x="418216" y="382879"/>
                    <a:pt x="432218" y="382879"/>
                  </a:cubicBezTo>
                  <a:lnTo>
                    <a:pt x="575401" y="382879"/>
                  </a:lnTo>
                  <a:cubicBezTo>
                    <a:pt x="620240" y="382879"/>
                    <a:pt x="662578" y="400464"/>
                    <a:pt x="694498" y="432385"/>
                  </a:cubicBezTo>
                  <a:cubicBezTo>
                    <a:pt x="726419" y="464305"/>
                    <a:pt x="744004" y="506560"/>
                    <a:pt x="744004" y="551398"/>
                  </a:cubicBezTo>
                  <a:cubicBezTo>
                    <a:pt x="744004" y="596237"/>
                    <a:pt x="726419" y="638575"/>
                    <a:pt x="694498" y="670495"/>
                  </a:cubicBezTo>
                  <a:cubicBezTo>
                    <a:pt x="662578" y="702416"/>
                    <a:pt x="620323" y="720001"/>
                    <a:pt x="575401" y="720001"/>
                  </a:cubicBezTo>
                  <a:close/>
                </a:path>
              </a:pathLst>
            </a:custGeom>
            <a:solidFill>
              <a:schemeClr val="accent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6" name="标题 1"/>
          <p:cNvSpPr txBox="1"/>
          <p:nvPr/>
        </p:nvSpPr>
        <p:spPr>
          <a:xfrm>
            <a:off x="7077946" y="5301378"/>
            <a:ext cx="1300553" cy="1300553"/>
          </a:xfrm>
          <a:prstGeom prst="donut">
            <a:avLst>
              <a:gd name="adj" fmla="val 24825"/>
            </a:avLst>
          </a:prstGeom>
          <a:solidFill>
            <a:schemeClr val="accent2"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1856490" y="5424188"/>
            <a:ext cx="1002774" cy="2214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姓名</a:t>
            </a:r>
            <a:endParaRPr kumimoji="1" lang="zh-CN" altLang="en-US" dirty="0"/>
          </a:p>
        </p:txBody>
      </p:sp>
      <p:sp>
        <p:nvSpPr>
          <p:cNvPr id="28" name="标题 1"/>
          <p:cNvSpPr txBox="1"/>
          <p:nvPr/>
        </p:nvSpPr>
        <p:spPr>
          <a:xfrm>
            <a:off x="4322058" y="5424188"/>
            <a:ext cx="1297688" cy="2214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年月日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.X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543382" y="2317638"/>
            <a:ext cx="4501147" cy="387122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622223" y="2391767"/>
            <a:ext cx="2729441" cy="2498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31" name="标题 1"/>
          <p:cNvCxnSpPr/>
          <p:nvPr/>
        </p:nvCxnSpPr>
        <p:spPr>
          <a:xfrm>
            <a:off x="3313836" y="2517352"/>
            <a:ext cx="1484846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bg1">
                    <a:lumMod val="95000"/>
                    <a:alpha val="100000"/>
                  </a:schemeClr>
                </a:gs>
                <a:gs pos="100000">
                  <a:schemeClr val="bg1">
                    <a:alpha val="4000"/>
                  </a:schemeClr>
                </a:gs>
              </a:gsLst>
              <a:lin ang="5400000" scaled="0"/>
            </a:gradFill>
            <a:prstDash val="solid"/>
            <a:miter/>
          </a:ln>
        </p:spPr>
      </p:cxnSp>
      <p:sp>
        <p:nvSpPr>
          <p:cNvPr id="32" name="标题 1"/>
          <p:cNvSpPr txBox="1"/>
          <p:nvPr/>
        </p:nvSpPr>
        <p:spPr>
          <a:xfrm>
            <a:off x="1060233" y="4704458"/>
            <a:ext cx="144819" cy="144819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832842" y="4704458"/>
            <a:ext cx="144819" cy="14481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605451" y="4704458"/>
            <a:ext cx="144819" cy="1448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806739" y="4987261"/>
            <a:ext cx="2359413" cy="2176448"/>
          </a:xfrm>
          <a:custGeom>
            <a:avLst/>
            <a:gdLst>
              <a:gd name="connsiteX0" fmla="*/ 2308032 w 2359413"/>
              <a:gd name="connsiteY0" fmla="*/ 2073686 h 2176448"/>
              <a:gd name="connsiteX1" fmla="*/ 2359413 w 2359413"/>
              <a:gd name="connsiteY1" fmla="*/ 2125067 h 2176448"/>
              <a:gd name="connsiteX2" fmla="*/ 2308032 w 2359413"/>
              <a:gd name="connsiteY2" fmla="*/ 2176448 h 2176448"/>
              <a:gd name="connsiteX3" fmla="*/ 2256651 w 2359413"/>
              <a:gd name="connsiteY3" fmla="*/ 2125067 h 2176448"/>
              <a:gd name="connsiteX4" fmla="*/ 2308032 w 2359413"/>
              <a:gd name="connsiteY4" fmla="*/ 2073686 h 2176448"/>
              <a:gd name="connsiteX5" fmla="*/ 1931922 w 2359413"/>
              <a:gd name="connsiteY5" fmla="*/ 2073686 h 2176448"/>
              <a:gd name="connsiteX6" fmla="*/ 1983303 w 2359413"/>
              <a:gd name="connsiteY6" fmla="*/ 2125067 h 2176448"/>
              <a:gd name="connsiteX7" fmla="*/ 1931922 w 2359413"/>
              <a:gd name="connsiteY7" fmla="*/ 2176448 h 2176448"/>
              <a:gd name="connsiteX8" fmla="*/ 1880541 w 2359413"/>
              <a:gd name="connsiteY8" fmla="*/ 2125067 h 2176448"/>
              <a:gd name="connsiteX9" fmla="*/ 1931922 w 2359413"/>
              <a:gd name="connsiteY9" fmla="*/ 2073686 h 2176448"/>
              <a:gd name="connsiteX10" fmla="*/ 1555814 w 2359413"/>
              <a:gd name="connsiteY10" fmla="*/ 2073686 h 2176448"/>
              <a:gd name="connsiteX11" fmla="*/ 1607195 w 2359413"/>
              <a:gd name="connsiteY11" fmla="*/ 2125067 h 2176448"/>
              <a:gd name="connsiteX12" fmla="*/ 1555814 w 2359413"/>
              <a:gd name="connsiteY12" fmla="*/ 2176448 h 2176448"/>
              <a:gd name="connsiteX13" fmla="*/ 1504433 w 2359413"/>
              <a:gd name="connsiteY13" fmla="*/ 2125067 h 2176448"/>
              <a:gd name="connsiteX14" fmla="*/ 1555814 w 2359413"/>
              <a:gd name="connsiteY14" fmla="*/ 2073686 h 2176448"/>
              <a:gd name="connsiteX15" fmla="*/ 1179708 w 2359413"/>
              <a:gd name="connsiteY15" fmla="*/ 2073686 h 2176448"/>
              <a:gd name="connsiteX16" fmla="*/ 1231089 w 2359413"/>
              <a:gd name="connsiteY16" fmla="*/ 2125067 h 2176448"/>
              <a:gd name="connsiteX17" fmla="*/ 1179708 w 2359413"/>
              <a:gd name="connsiteY17" fmla="*/ 2176448 h 2176448"/>
              <a:gd name="connsiteX18" fmla="*/ 1128327 w 2359413"/>
              <a:gd name="connsiteY18" fmla="*/ 2125067 h 2176448"/>
              <a:gd name="connsiteX19" fmla="*/ 1179708 w 2359413"/>
              <a:gd name="connsiteY19" fmla="*/ 2073686 h 2176448"/>
              <a:gd name="connsiteX20" fmla="*/ 803599 w 2359413"/>
              <a:gd name="connsiteY20" fmla="*/ 2073686 h 2176448"/>
              <a:gd name="connsiteX21" fmla="*/ 854980 w 2359413"/>
              <a:gd name="connsiteY21" fmla="*/ 2125067 h 2176448"/>
              <a:gd name="connsiteX22" fmla="*/ 803599 w 2359413"/>
              <a:gd name="connsiteY22" fmla="*/ 2176448 h 2176448"/>
              <a:gd name="connsiteX23" fmla="*/ 752218 w 2359413"/>
              <a:gd name="connsiteY23" fmla="*/ 2125067 h 2176448"/>
              <a:gd name="connsiteX24" fmla="*/ 803599 w 2359413"/>
              <a:gd name="connsiteY24" fmla="*/ 2073686 h 2176448"/>
              <a:gd name="connsiteX25" fmla="*/ 427489 w 2359413"/>
              <a:gd name="connsiteY25" fmla="*/ 2073686 h 2176448"/>
              <a:gd name="connsiteX26" fmla="*/ 478870 w 2359413"/>
              <a:gd name="connsiteY26" fmla="*/ 2125067 h 2176448"/>
              <a:gd name="connsiteX27" fmla="*/ 427489 w 2359413"/>
              <a:gd name="connsiteY27" fmla="*/ 2176448 h 2176448"/>
              <a:gd name="connsiteX28" fmla="*/ 376108 w 2359413"/>
              <a:gd name="connsiteY28" fmla="*/ 2125067 h 2176448"/>
              <a:gd name="connsiteX29" fmla="*/ 427489 w 2359413"/>
              <a:gd name="connsiteY29" fmla="*/ 2073686 h 2176448"/>
              <a:gd name="connsiteX30" fmla="*/ 51381 w 2359413"/>
              <a:gd name="connsiteY30" fmla="*/ 2073686 h 2176448"/>
              <a:gd name="connsiteX31" fmla="*/ 102762 w 2359413"/>
              <a:gd name="connsiteY31" fmla="*/ 2125067 h 2176448"/>
              <a:gd name="connsiteX32" fmla="*/ 51381 w 2359413"/>
              <a:gd name="connsiteY32" fmla="*/ 2176448 h 2176448"/>
              <a:gd name="connsiteX33" fmla="*/ 0 w 2359413"/>
              <a:gd name="connsiteY33" fmla="*/ 2125067 h 2176448"/>
              <a:gd name="connsiteX34" fmla="*/ 51381 w 2359413"/>
              <a:gd name="connsiteY34" fmla="*/ 2073686 h 2176448"/>
              <a:gd name="connsiteX35" fmla="*/ 2308032 w 2359413"/>
              <a:gd name="connsiteY35" fmla="*/ 1777446 h 2176448"/>
              <a:gd name="connsiteX36" fmla="*/ 2359413 w 2359413"/>
              <a:gd name="connsiteY36" fmla="*/ 1828827 h 2176448"/>
              <a:gd name="connsiteX37" fmla="*/ 2308032 w 2359413"/>
              <a:gd name="connsiteY37" fmla="*/ 1880208 h 2176448"/>
              <a:gd name="connsiteX38" fmla="*/ 2256651 w 2359413"/>
              <a:gd name="connsiteY38" fmla="*/ 1828827 h 2176448"/>
              <a:gd name="connsiteX39" fmla="*/ 2308032 w 2359413"/>
              <a:gd name="connsiteY39" fmla="*/ 1777446 h 2176448"/>
              <a:gd name="connsiteX40" fmla="*/ 1931922 w 2359413"/>
              <a:gd name="connsiteY40" fmla="*/ 1777446 h 2176448"/>
              <a:gd name="connsiteX41" fmla="*/ 1983303 w 2359413"/>
              <a:gd name="connsiteY41" fmla="*/ 1828827 h 2176448"/>
              <a:gd name="connsiteX42" fmla="*/ 1931922 w 2359413"/>
              <a:gd name="connsiteY42" fmla="*/ 1880208 h 2176448"/>
              <a:gd name="connsiteX43" fmla="*/ 1880541 w 2359413"/>
              <a:gd name="connsiteY43" fmla="*/ 1828827 h 2176448"/>
              <a:gd name="connsiteX44" fmla="*/ 1931922 w 2359413"/>
              <a:gd name="connsiteY44" fmla="*/ 1777446 h 2176448"/>
              <a:gd name="connsiteX45" fmla="*/ 1555814 w 2359413"/>
              <a:gd name="connsiteY45" fmla="*/ 1777446 h 2176448"/>
              <a:gd name="connsiteX46" fmla="*/ 1607195 w 2359413"/>
              <a:gd name="connsiteY46" fmla="*/ 1828827 h 2176448"/>
              <a:gd name="connsiteX47" fmla="*/ 1555814 w 2359413"/>
              <a:gd name="connsiteY47" fmla="*/ 1880208 h 2176448"/>
              <a:gd name="connsiteX48" fmla="*/ 1504433 w 2359413"/>
              <a:gd name="connsiteY48" fmla="*/ 1828827 h 2176448"/>
              <a:gd name="connsiteX49" fmla="*/ 1555814 w 2359413"/>
              <a:gd name="connsiteY49" fmla="*/ 1777446 h 2176448"/>
              <a:gd name="connsiteX50" fmla="*/ 1179708 w 2359413"/>
              <a:gd name="connsiteY50" fmla="*/ 1777446 h 2176448"/>
              <a:gd name="connsiteX51" fmla="*/ 1231089 w 2359413"/>
              <a:gd name="connsiteY51" fmla="*/ 1828827 h 2176448"/>
              <a:gd name="connsiteX52" fmla="*/ 1179708 w 2359413"/>
              <a:gd name="connsiteY52" fmla="*/ 1880208 h 2176448"/>
              <a:gd name="connsiteX53" fmla="*/ 1128327 w 2359413"/>
              <a:gd name="connsiteY53" fmla="*/ 1828827 h 2176448"/>
              <a:gd name="connsiteX54" fmla="*/ 1179708 w 2359413"/>
              <a:gd name="connsiteY54" fmla="*/ 1777446 h 2176448"/>
              <a:gd name="connsiteX55" fmla="*/ 803599 w 2359413"/>
              <a:gd name="connsiteY55" fmla="*/ 1777446 h 2176448"/>
              <a:gd name="connsiteX56" fmla="*/ 854980 w 2359413"/>
              <a:gd name="connsiteY56" fmla="*/ 1828827 h 2176448"/>
              <a:gd name="connsiteX57" fmla="*/ 803599 w 2359413"/>
              <a:gd name="connsiteY57" fmla="*/ 1880208 h 2176448"/>
              <a:gd name="connsiteX58" fmla="*/ 752218 w 2359413"/>
              <a:gd name="connsiteY58" fmla="*/ 1828827 h 2176448"/>
              <a:gd name="connsiteX59" fmla="*/ 803599 w 2359413"/>
              <a:gd name="connsiteY59" fmla="*/ 1777446 h 2176448"/>
              <a:gd name="connsiteX60" fmla="*/ 427489 w 2359413"/>
              <a:gd name="connsiteY60" fmla="*/ 1777446 h 2176448"/>
              <a:gd name="connsiteX61" fmla="*/ 478870 w 2359413"/>
              <a:gd name="connsiteY61" fmla="*/ 1828827 h 2176448"/>
              <a:gd name="connsiteX62" fmla="*/ 427489 w 2359413"/>
              <a:gd name="connsiteY62" fmla="*/ 1880208 h 2176448"/>
              <a:gd name="connsiteX63" fmla="*/ 376108 w 2359413"/>
              <a:gd name="connsiteY63" fmla="*/ 1828827 h 2176448"/>
              <a:gd name="connsiteX64" fmla="*/ 427489 w 2359413"/>
              <a:gd name="connsiteY64" fmla="*/ 1777446 h 2176448"/>
              <a:gd name="connsiteX65" fmla="*/ 51381 w 2359413"/>
              <a:gd name="connsiteY65" fmla="*/ 1777446 h 2176448"/>
              <a:gd name="connsiteX66" fmla="*/ 102762 w 2359413"/>
              <a:gd name="connsiteY66" fmla="*/ 1828827 h 2176448"/>
              <a:gd name="connsiteX67" fmla="*/ 51381 w 2359413"/>
              <a:gd name="connsiteY67" fmla="*/ 1880208 h 2176448"/>
              <a:gd name="connsiteX68" fmla="*/ 0 w 2359413"/>
              <a:gd name="connsiteY68" fmla="*/ 1828827 h 2176448"/>
              <a:gd name="connsiteX69" fmla="*/ 51381 w 2359413"/>
              <a:gd name="connsiteY69" fmla="*/ 1777446 h 2176448"/>
              <a:gd name="connsiteX70" fmla="*/ 2308032 w 2359413"/>
              <a:gd name="connsiteY70" fmla="*/ 1481205 h 2176448"/>
              <a:gd name="connsiteX71" fmla="*/ 2359413 w 2359413"/>
              <a:gd name="connsiteY71" fmla="*/ 1532586 h 2176448"/>
              <a:gd name="connsiteX72" fmla="*/ 2308032 w 2359413"/>
              <a:gd name="connsiteY72" fmla="*/ 1583967 h 2176448"/>
              <a:gd name="connsiteX73" fmla="*/ 2256651 w 2359413"/>
              <a:gd name="connsiteY73" fmla="*/ 1532586 h 2176448"/>
              <a:gd name="connsiteX74" fmla="*/ 2308032 w 2359413"/>
              <a:gd name="connsiteY74" fmla="*/ 1481205 h 2176448"/>
              <a:gd name="connsiteX75" fmla="*/ 1931922 w 2359413"/>
              <a:gd name="connsiteY75" fmla="*/ 1481205 h 2176448"/>
              <a:gd name="connsiteX76" fmla="*/ 1983303 w 2359413"/>
              <a:gd name="connsiteY76" fmla="*/ 1532586 h 2176448"/>
              <a:gd name="connsiteX77" fmla="*/ 1931922 w 2359413"/>
              <a:gd name="connsiteY77" fmla="*/ 1583967 h 2176448"/>
              <a:gd name="connsiteX78" fmla="*/ 1880541 w 2359413"/>
              <a:gd name="connsiteY78" fmla="*/ 1532586 h 2176448"/>
              <a:gd name="connsiteX79" fmla="*/ 1931922 w 2359413"/>
              <a:gd name="connsiteY79" fmla="*/ 1481205 h 2176448"/>
              <a:gd name="connsiteX80" fmla="*/ 1555814 w 2359413"/>
              <a:gd name="connsiteY80" fmla="*/ 1481205 h 2176448"/>
              <a:gd name="connsiteX81" fmla="*/ 1607195 w 2359413"/>
              <a:gd name="connsiteY81" fmla="*/ 1532586 h 2176448"/>
              <a:gd name="connsiteX82" fmla="*/ 1555814 w 2359413"/>
              <a:gd name="connsiteY82" fmla="*/ 1583967 h 2176448"/>
              <a:gd name="connsiteX83" fmla="*/ 1504433 w 2359413"/>
              <a:gd name="connsiteY83" fmla="*/ 1532586 h 2176448"/>
              <a:gd name="connsiteX84" fmla="*/ 1555814 w 2359413"/>
              <a:gd name="connsiteY84" fmla="*/ 1481205 h 2176448"/>
              <a:gd name="connsiteX85" fmla="*/ 1179708 w 2359413"/>
              <a:gd name="connsiteY85" fmla="*/ 1481205 h 2176448"/>
              <a:gd name="connsiteX86" fmla="*/ 1231089 w 2359413"/>
              <a:gd name="connsiteY86" fmla="*/ 1532586 h 2176448"/>
              <a:gd name="connsiteX87" fmla="*/ 1179708 w 2359413"/>
              <a:gd name="connsiteY87" fmla="*/ 1583967 h 2176448"/>
              <a:gd name="connsiteX88" fmla="*/ 1128327 w 2359413"/>
              <a:gd name="connsiteY88" fmla="*/ 1532586 h 2176448"/>
              <a:gd name="connsiteX89" fmla="*/ 1179708 w 2359413"/>
              <a:gd name="connsiteY89" fmla="*/ 1481205 h 2176448"/>
              <a:gd name="connsiteX90" fmla="*/ 803599 w 2359413"/>
              <a:gd name="connsiteY90" fmla="*/ 1481205 h 2176448"/>
              <a:gd name="connsiteX91" fmla="*/ 854980 w 2359413"/>
              <a:gd name="connsiteY91" fmla="*/ 1532586 h 2176448"/>
              <a:gd name="connsiteX92" fmla="*/ 803599 w 2359413"/>
              <a:gd name="connsiteY92" fmla="*/ 1583967 h 2176448"/>
              <a:gd name="connsiteX93" fmla="*/ 752218 w 2359413"/>
              <a:gd name="connsiteY93" fmla="*/ 1532586 h 2176448"/>
              <a:gd name="connsiteX94" fmla="*/ 803599 w 2359413"/>
              <a:gd name="connsiteY94" fmla="*/ 1481205 h 2176448"/>
              <a:gd name="connsiteX95" fmla="*/ 427489 w 2359413"/>
              <a:gd name="connsiteY95" fmla="*/ 1481205 h 2176448"/>
              <a:gd name="connsiteX96" fmla="*/ 478870 w 2359413"/>
              <a:gd name="connsiteY96" fmla="*/ 1532586 h 2176448"/>
              <a:gd name="connsiteX97" fmla="*/ 427489 w 2359413"/>
              <a:gd name="connsiteY97" fmla="*/ 1583967 h 2176448"/>
              <a:gd name="connsiteX98" fmla="*/ 376108 w 2359413"/>
              <a:gd name="connsiteY98" fmla="*/ 1532586 h 2176448"/>
              <a:gd name="connsiteX99" fmla="*/ 427489 w 2359413"/>
              <a:gd name="connsiteY99" fmla="*/ 1481205 h 2176448"/>
              <a:gd name="connsiteX100" fmla="*/ 51381 w 2359413"/>
              <a:gd name="connsiteY100" fmla="*/ 1481205 h 2176448"/>
              <a:gd name="connsiteX101" fmla="*/ 102762 w 2359413"/>
              <a:gd name="connsiteY101" fmla="*/ 1532586 h 2176448"/>
              <a:gd name="connsiteX102" fmla="*/ 51381 w 2359413"/>
              <a:gd name="connsiteY102" fmla="*/ 1583967 h 2176448"/>
              <a:gd name="connsiteX103" fmla="*/ 0 w 2359413"/>
              <a:gd name="connsiteY103" fmla="*/ 1532586 h 2176448"/>
              <a:gd name="connsiteX104" fmla="*/ 51381 w 2359413"/>
              <a:gd name="connsiteY104" fmla="*/ 1481205 h 2176448"/>
              <a:gd name="connsiteX105" fmla="*/ 2308032 w 2359413"/>
              <a:gd name="connsiteY105" fmla="*/ 1184964 h 2176448"/>
              <a:gd name="connsiteX106" fmla="*/ 2359413 w 2359413"/>
              <a:gd name="connsiteY106" fmla="*/ 1236345 h 2176448"/>
              <a:gd name="connsiteX107" fmla="*/ 2308032 w 2359413"/>
              <a:gd name="connsiteY107" fmla="*/ 1287726 h 2176448"/>
              <a:gd name="connsiteX108" fmla="*/ 2256651 w 2359413"/>
              <a:gd name="connsiteY108" fmla="*/ 1236345 h 2176448"/>
              <a:gd name="connsiteX109" fmla="*/ 2308032 w 2359413"/>
              <a:gd name="connsiteY109" fmla="*/ 1184964 h 2176448"/>
              <a:gd name="connsiteX110" fmla="*/ 1931922 w 2359413"/>
              <a:gd name="connsiteY110" fmla="*/ 1184964 h 2176448"/>
              <a:gd name="connsiteX111" fmla="*/ 1983303 w 2359413"/>
              <a:gd name="connsiteY111" fmla="*/ 1236345 h 2176448"/>
              <a:gd name="connsiteX112" fmla="*/ 1931922 w 2359413"/>
              <a:gd name="connsiteY112" fmla="*/ 1287726 h 2176448"/>
              <a:gd name="connsiteX113" fmla="*/ 1880541 w 2359413"/>
              <a:gd name="connsiteY113" fmla="*/ 1236345 h 2176448"/>
              <a:gd name="connsiteX114" fmla="*/ 1931922 w 2359413"/>
              <a:gd name="connsiteY114" fmla="*/ 1184964 h 2176448"/>
              <a:gd name="connsiteX115" fmla="*/ 1555814 w 2359413"/>
              <a:gd name="connsiteY115" fmla="*/ 1184964 h 2176448"/>
              <a:gd name="connsiteX116" fmla="*/ 1607195 w 2359413"/>
              <a:gd name="connsiteY116" fmla="*/ 1236345 h 2176448"/>
              <a:gd name="connsiteX117" fmla="*/ 1555814 w 2359413"/>
              <a:gd name="connsiteY117" fmla="*/ 1287726 h 2176448"/>
              <a:gd name="connsiteX118" fmla="*/ 1504433 w 2359413"/>
              <a:gd name="connsiteY118" fmla="*/ 1236345 h 2176448"/>
              <a:gd name="connsiteX119" fmla="*/ 1555814 w 2359413"/>
              <a:gd name="connsiteY119" fmla="*/ 1184964 h 2176448"/>
              <a:gd name="connsiteX120" fmla="*/ 1179708 w 2359413"/>
              <a:gd name="connsiteY120" fmla="*/ 1184964 h 2176448"/>
              <a:gd name="connsiteX121" fmla="*/ 1231089 w 2359413"/>
              <a:gd name="connsiteY121" fmla="*/ 1236345 h 2176448"/>
              <a:gd name="connsiteX122" fmla="*/ 1179708 w 2359413"/>
              <a:gd name="connsiteY122" fmla="*/ 1287726 h 2176448"/>
              <a:gd name="connsiteX123" fmla="*/ 1128327 w 2359413"/>
              <a:gd name="connsiteY123" fmla="*/ 1236345 h 2176448"/>
              <a:gd name="connsiteX124" fmla="*/ 1179708 w 2359413"/>
              <a:gd name="connsiteY124" fmla="*/ 1184964 h 2176448"/>
              <a:gd name="connsiteX125" fmla="*/ 803599 w 2359413"/>
              <a:gd name="connsiteY125" fmla="*/ 1184964 h 2176448"/>
              <a:gd name="connsiteX126" fmla="*/ 854980 w 2359413"/>
              <a:gd name="connsiteY126" fmla="*/ 1236345 h 2176448"/>
              <a:gd name="connsiteX127" fmla="*/ 803599 w 2359413"/>
              <a:gd name="connsiteY127" fmla="*/ 1287726 h 2176448"/>
              <a:gd name="connsiteX128" fmla="*/ 752218 w 2359413"/>
              <a:gd name="connsiteY128" fmla="*/ 1236345 h 2176448"/>
              <a:gd name="connsiteX129" fmla="*/ 803599 w 2359413"/>
              <a:gd name="connsiteY129" fmla="*/ 1184964 h 2176448"/>
              <a:gd name="connsiteX130" fmla="*/ 427489 w 2359413"/>
              <a:gd name="connsiteY130" fmla="*/ 1184964 h 2176448"/>
              <a:gd name="connsiteX131" fmla="*/ 478870 w 2359413"/>
              <a:gd name="connsiteY131" fmla="*/ 1236345 h 2176448"/>
              <a:gd name="connsiteX132" fmla="*/ 427489 w 2359413"/>
              <a:gd name="connsiteY132" fmla="*/ 1287726 h 2176448"/>
              <a:gd name="connsiteX133" fmla="*/ 376108 w 2359413"/>
              <a:gd name="connsiteY133" fmla="*/ 1236345 h 2176448"/>
              <a:gd name="connsiteX134" fmla="*/ 427489 w 2359413"/>
              <a:gd name="connsiteY134" fmla="*/ 1184964 h 2176448"/>
              <a:gd name="connsiteX135" fmla="*/ 51381 w 2359413"/>
              <a:gd name="connsiteY135" fmla="*/ 1184964 h 2176448"/>
              <a:gd name="connsiteX136" fmla="*/ 102762 w 2359413"/>
              <a:gd name="connsiteY136" fmla="*/ 1236345 h 2176448"/>
              <a:gd name="connsiteX137" fmla="*/ 51381 w 2359413"/>
              <a:gd name="connsiteY137" fmla="*/ 1287726 h 2176448"/>
              <a:gd name="connsiteX138" fmla="*/ 0 w 2359413"/>
              <a:gd name="connsiteY138" fmla="*/ 1236345 h 2176448"/>
              <a:gd name="connsiteX139" fmla="*/ 51381 w 2359413"/>
              <a:gd name="connsiteY139" fmla="*/ 1184964 h 2176448"/>
              <a:gd name="connsiteX140" fmla="*/ 2308032 w 2359413"/>
              <a:gd name="connsiteY140" fmla="*/ 888722 h 2176448"/>
              <a:gd name="connsiteX141" fmla="*/ 2359413 w 2359413"/>
              <a:gd name="connsiteY141" fmla="*/ 940103 h 2176448"/>
              <a:gd name="connsiteX142" fmla="*/ 2308032 w 2359413"/>
              <a:gd name="connsiteY142" fmla="*/ 991484 h 2176448"/>
              <a:gd name="connsiteX143" fmla="*/ 2256651 w 2359413"/>
              <a:gd name="connsiteY143" fmla="*/ 940103 h 2176448"/>
              <a:gd name="connsiteX144" fmla="*/ 2308032 w 2359413"/>
              <a:gd name="connsiteY144" fmla="*/ 888722 h 2176448"/>
              <a:gd name="connsiteX145" fmla="*/ 1931922 w 2359413"/>
              <a:gd name="connsiteY145" fmla="*/ 888722 h 2176448"/>
              <a:gd name="connsiteX146" fmla="*/ 1983303 w 2359413"/>
              <a:gd name="connsiteY146" fmla="*/ 940103 h 2176448"/>
              <a:gd name="connsiteX147" fmla="*/ 1931922 w 2359413"/>
              <a:gd name="connsiteY147" fmla="*/ 991484 h 2176448"/>
              <a:gd name="connsiteX148" fmla="*/ 1880541 w 2359413"/>
              <a:gd name="connsiteY148" fmla="*/ 940103 h 2176448"/>
              <a:gd name="connsiteX149" fmla="*/ 1931922 w 2359413"/>
              <a:gd name="connsiteY149" fmla="*/ 888722 h 2176448"/>
              <a:gd name="connsiteX150" fmla="*/ 1555814 w 2359413"/>
              <a:gd name="connsiteY150" fmla="*/ 888722 h 2176448"/>
              <a:gd name="connsiteX151" fmla="*/ 1607195 w 2359413"/>
              <a:gd name="connsiteY151" fmla="*/ 940103 h 2176448"/>
              <a:gd name="connsiteX152" fmla="*/ 1555814 w 2359413"/>
              <a:gd name="connsiteY152" fmla="*/ 991484 h 2176448"/>
              <a:gd name="connsiteX153" fmla="*/ 1504433 w 2359413"/>
              <a:gd name="connsiteY153" fmla="*/ 940103 h 2176448"/>
              <a:gd name="connsiteX154" fmla="*/ 1555814 w 2359413"/>
              <a:gd name="connsiteY154" fmla="*/ 888722 h 2176448"/>
              <a:gd name="connsiteX155" fmla="*/ 1179708 w 2359413"/>
              <a:gd name="connsiteY155" fmla="*/ 888722 h 2176448"/>
              <a:gd name="connsiteX156" fmla="*/ 1231089 w 2359413"/>
              <a:gd name="connsiteY156" fmla="*/ 940103 h 2176448"/>
              <a:gd name="connsiteX157" fmla="*/ 1179708 w 2359413"/>
              <a:gd name="connsiteY157" fmla="*/ 991484 h 2176448"/>
              <a:gd name="connsiteX158" fmla="*/ 1128327 w 2359413"/>
              <a:gd name="connsiteY158" fmla="*/ 940103 h 2176448"/>
              <a:gd name="connsiteX159" fmla="*/ 1179708 w 2359413"/>
              <a:gd name="connsiteY159" fmla="*/ 888722 h 2176448"/>
              <a:gd name="connsiteX160" fmla="*/ 803599 w 2359413"/>
              <a:gd name="connsiteY160" fmla="*/ 888722 h 2176448"/>
              <a:gd name="connsiteX161" fmla="*/ 854980 w 2359413"/>
              <a:gd name="connsiteY161" fmla="*/ 940103 h 2176448"/>
              <a:gd name="connsiteX162" fmla="*/ 803599 w 2359413"/>
              <a:gd name="connsiteY162" fmla="*/ 991484 h 2176448"/>
              <a:gd name="connsiteX163" fmla="*/ 752218 w 2359413"/>
              <a:gd name="connsiteY163" fmla="*/ 940103 h 2176448"/>
              <a:gd name="connsiteX164" fmla="*/ 803599 w 2359413"/>
              <a:gd name="connsiteY164" fmla="*/ 888722 h 2176448"/>
              <a:gd name="connsiteX165" fmla="*/ 427489 w 2359413"/>
              <a:gd name="connsiteY165" fmla="*/ 888722 h 2176448"/>
              <a:gd name="connsiteX166" fmla="*/ 478870 w 2359413"/>
              <a:gd name="connsiteY166" fmla="*/ 940103 h 2176448"/>
              <a:gd name="connsiteX167" fmla="*/ 427489 w 2359413"/>
              <a:gd name="connsiteY167" fmla="*/ 991484 h 2176448"/>
              <a:gd name="connsiteX168" fmla="*/ 376108 w 2359413"/>
              <a:gd name="connsiteY168" fmla="*/ 940103 h 2176448"/>
              <a:gd name="connsiteX169" fmla="*/ 427489 w 2359413"/>
              <a:gd name="connsiteY169" fmla="*/ 888722 h 2176448"/>
              <a:gd name="connsiteX170" fmla="*/ 51381 w 2359413"/>
              <a:gd name="connsiteY170" fmla="*/ 888722 h 2176448"/>
              <a:gd name="connsiteX171" fmla="*/ 102762 w 2359413"/>
              <a:gd name="connsiteY171" fmla="*/ 940103 h 2176448"/>
              <a:gd name="connsiteX172" fmla="*/ 51381 w 2359413"/>
              <a:gd name="connsiteY172" fmla="*/ 991484 h 2176448"/>
              <a:gd name="connsiteX173" fmla="*/ 0 w 2359413"/>
              <a:gd name="connsiteY173" fmla="*/ 940103 h 2176448"/>
              <a:gd name="connsiteX174" fmla="*/ 51381 w 2359413"/>
              <a:gd name="connsiteY174" fmla="*/ 888722 h 2176448"/>
              <a:gd name="connsiteX175" fmla="*/ 2308032 w 2359413"/>
              <a:gd name="connsiteY175" fmla="*/ 592481 h 2176448"/>
              <a:gd name="connsiteX176" fmla="*/ 2359413 w 2359413"/>
              <a:gd name="connsiteY176" fmla="*/ 643862 h 2176448"/>
              <a:gd name="connsiteX177" fmla="*/ 2308032 w 2359413"/>
              <a:gd name="connsiteY177" fmla="*/ 695243 h 2176448"/>
              <a:gd name="connsiteX178" fmla="*/ 2256651 w 2359413"/>
              <a:gd name="connsiteY178" fmla="*/ 643862 h 2176448"/>
              <a:gd name="connsiteX179" fmla="*/ 2308032 w 2359413"/>
              <a:gd name="connsiteY179" fmla="*/ 592481 h 2176448"/>
              <a:gd name="connsiteX180" fmla="*/ 1931922 w 2359413"/>
              <a:gd name="connsiteY180" fmla="*/ 592481 h 2176448"/>
              <a:gd name="connsiteX181" fmla="*/ 1983303 w 2359413"/>
              <a:gd name="connsiteY181" fmla="*/ 643862 h 2176448"/>
              <a:gd name="connsiteX182" fmla="*/ 1931922 w 2359413"/>
              <a:gd name="connsiteY182" fmla="*/ 695243 h 2176448"/>
              <a:gd name="connsiteX183" fmla="*/ 1880541 w 2359413"/>
              <a:gd name="connsiteY183" fmla="*/ 643862 h 2176448"/>
              <a:gd name="connsiteX184" fmla="*/ 1931922 w 2359413"/>
              <a:gd name="connsiteY184" fmla="*/ 592481 h 2176448"/>
              <a:gd name="connsiteX185" fmla="*/ 1555814 w 2359413"/>
              <a:gd name="connsiteY185" fmla="*/ 592481 h 2176448"/>
              <a:gd name="connsiteX186" fmla="*/ 1607195 w 2359413"/>
              <a:gd name="connsiteY186" fmla="*/ 643862 h 2176448"/>
              <a:gd name="connsiteX187" fmla="*/ 1555814 w 2359413"/>
              <a:gd name="connsiteY187" fmla="*/ 695243 h 2176448"/>
              <a:gd name="connsiteX188" fmla="*/ 1504433 w 2359413"/>
              <a:gd name="connsiteY188" fmla="*/ 643862 h 2176448"/>
              <a:gd name="connsiteX189" fmla="*/ 1555814 w 2359413"/>
              <a:gd name="connsiteY189" fmla="*/ 592481 h 2176448"/>
              <a:gd name="connsiteX190" fmla="*/ 1179708 w 2359413"/>
              <a:gd name="connsiteY190" fmla="*/ 592481 h 2176448"/>
              <a:gd name="connsiteX191" fmla="*/ 1231089 w 2359413"/>
              <a:gd name="connsiteY191" fmla="*/ 643862 h 2176448"/>
              <a:gd name="connsiteX192" fmla="*/ 1179708 w 2359413"/>
              <a:gd name="connsiteY192" fmla="*/ 695243 h 2176448"/>
              <a:gd name="connsiteX193" fmla="*/ 1128327 w 2359413"/>
              <a:gd name="connsiteY193" fmla="*/ 643862 h 2176448"/>
              <a:gd name="connsiteX194" fmla="*/ 1179708 w 2359413"/>
              <a:gd name="connsiteY194" fmla="*/ 592481 h 2176448"/>
              <a:gd name="connsiteX195" fmla="*/ 803599 w 2359413"/>
              <a:gd name="connsiteY195" fmla="*/ 592481 h 2176448"/>
              <a:gd name="connsiteX196" fmla="*/ 854980 w 2359413"/>
              <a:gd name="connsiteY196" fmla="*/ 643862 h 2176448"/>
              <a:gd name="connsiteX197" fmla="*/ 803599 w 2359413"/>
              <a:gd name="connsiteY197" fmla="*/ 695243 h 2176448"/>
              <a:gd name="connsiteX198" fmla="*/ 752218 w 2359413"/>
              <a:gd name="connsiteY198" fmla="*/ 643862 h 2176448"/>
              <a:gd name="connsiteX199" fmla="*/ 803599 w 2359413"/>
              <a:gd name="connsiteY199" fmla="*/ 592481 h 2176448"/>
              <a:gd name="connsiteX200" fmla="*/ 427489 w 2359413"/>
              <a:gd name="connsiteY200" fmla="*/ 592481 h 2176448"/>
              <a:gd name="connsiteX201" fmla="*/ 478870 w 2359413"/>
              <a:gd name="connsiteY201" fmla="*/ 643862 h 2176448"/>
              <a:gd name="connsiteX202" fmla="*/ 427489 w 2359413"/>
              <a:gd name="connsiteY202" fmla="*/ 695243 h 2176448"/>
              <a:gd name="connsiteX203" fmla="*/ 376108 w 2359413"/>
              <a:gd name="connsiteY203" fmla="*/ 643862 h 2176448"/>
              <a:gd name="connsiteX204" fmla="*/ 427489 w 2359413"/>
              <a:gd name="connsiteY204" fmla="*/ 592481 h 2176448"/>
              <a:gd name="connsiteX205" fmla="*/ 51381 w 2359413"/>
              <a:gd name="connsiteY205" fmla="*/ 592481 h 2176448"/>
              <a:gd name="connsiteX206" fmla="*/ 102762 w 2359413"/>
              <a:gd name="connsiteY206" fmla="*/ 643862 h 2176448"/>
              <a:gd name="connsiteX207" fmla="*/ 51381 w 2359413"/>
              <a:gd name="connsiteY207" fmla="*/ 695243 h 2176448"/>
              <a:gd name="connsiteX208" fmla="*/ 0 w 2359413"/>
              <a:gd name="connsiteY208" fmla="*/ 643862 h 2176448"/>
              <a:gd name="connsiteX209" fmla="*/ 51381 w 2359413"/>
              <a:gd name="connsiteY209" fmla="*/ 592481 h 2176448"/>
              <a:gd name="connsiteX210" fmla="*/ 2308032 w 2359413"/>
              <a:gd name="connsiteY210" fmla="*/ 296241 h 2176448"/>
              <a:gd name="connsiteX211" fmla="*/ 2359413 w 2359413"/>
              <a:gd name="connsiteY211" fmla="*/ 347622 h 2176448"/>
              <a:gd name="connsiteX212" fmla="*/ 2308032 w 2359413"/>
              <a:gd name="connsiteY212" fmla="*/ 399003 h 2176448"/>
              <a:gd name="connsiteX213" fmla="*/ 2256651 w 2359413"/>
              <a:gd name="connsiteY213" fmla="*/ 347622 h 2176448"/>
              <a:gd name="connsiteX214" fmla="*/ 2308032 w 2359413"/>
              <a:gd name="connsiteY214" fmla="*/ 296241 h 2176448"/>
              <a:gd name="connsiteX215" fmla="*/ 1931922 w 2359413"/>
              <a:gd name="connsiteY215" fmla="*/ 296241 h 2176448"/>
              <a:gd name="connsiteX216" fmla="*/ 1983303 w 2359413"/>
              <a:gd name="connsiteY216" fmla="*/ 347622 h 2176448"/>
              <a:gd name="connsiteX217" fmla="*/ 1931922 w 2359413"/>
              <a:gd name="connsiteY217" fmla="*/ 399003 h 2176448"/>
              <a:gd name="connsiteX218" fmla="*/ 1880541 w 2359413"/>
              <a:gd name="connsiteY218" fmla="*/ 347622 h 2176448"/>
              <a:gd name="connsiteX219" fmla="*/ 1931922 w 2359413"/>
              <a:gd name="connsiteY219" fmla="*/ 296241 h 2176448"/>
              <a:gd name="connsiteX220" fmla="*/ 1555814 w 2359413"/>
              <a:gd name="connsiteY220" fmla="*/ 296241 h 2176448"/>
              <a:gd name="connsiteX221" fmla="*/ 1607195 w 2359413"/>
              <a:gd name="connsiteY221" fmla="*/ 347622 h 2176448"/>
              <a:gd name="connsiteX222" fmla="*/ 1555814 w 2359413"/>
              <a:gd name="connsiteY222" fmla="*/ 399003 h 2176448"/>
              <a:gd name="connsiteX223" fmla="*/ 1504433 w 2359413"/>
              <a:gd name="connsiteY223" fmla="*/ 347622 h 2176448"/>
              <a:gd name="connsiteX224" fmla="*/ 1555814 w 2359413"/>
              <a:gd name="connsiteY224" fmla="*/ 296241 h 2176448"/>
              <a:gd name="connsiteX225" fmla="*/ 1179708 w 2359413"/>
              <a:gd name="connsiteY225" fmla="*/ 296241 h 2176448"/>
              <a:gd name="connsiteX226" fmla="*/ 1231089 w 2359413"/>
              <a:gd name="connsiteY226" fmla="*/ 347622 h 2176448"/>
              <a:gd name="connsiteX227" fmla="*/ 1179708 w 2359413"/>
              <a:gd name="connsiteY227" fmla="*/ 399003 h 2176448"/>
              <a:gd name="connsiteX228" fmla="*/ 1128327 w 2359413"/>
              <a:gd name="connsiteY228" fmla="*/ 347622 h 2176448"/>
              <a:gd name="connsiteX229" fmla="*/ 1179708 w 2359413"/>
              <a:gd name="connsiteY229" fmla="*/ 296241 h 2176448"/>
              <a:gd name="connsiteX230" fmla="*/ 803599 w 2359413"/>
              <a:gd name="connsiteY230" fmla="*/ 296241 h 2176448"/>
              <a:gd name="connsiteX231" fmla="*/ 854980 w 2359413"/>
              <a:gd name="connsiteY231" fmla="*/ 347622 h 2176448"/>
              <a:gd name="connsiteX232" fmla="*/ 803599 w 2359413"/>
              <a:gd name="connsiteY232" fmla="*/ 399003 h 2176448"/>
              <a:gd name="connsiteX233" fmla="*/ 752218 w 2359413"/>
              <a:gd name="connsiteY233" fmla="*/ 347622 h 2176448"/>
              <a:gd name="connsiteX234" fmla="*/ 803599 w 2359413"/>
              <a:gd name="connsiteY234" fmla="*/ 296241 h 2176448"/>
              <a:gd name="connsiteX235" fmla="*/ 427489 w 2359413"/>
              <a:gd name="connsiteY235" fmla="*/ 296241 h 2176448"/>
              <a:gd name="connsiteX236" fmla="*/ 478870 w 2359413"/>
              <a:gd name="connsiteY236" fmla="*/ 347622 h 2176448"/>
              <a:gd name="connsiteX237" fmla="*/ 427489 w 2359413"/>
              <a:gd name="connsiteY237" fmla="*/ 399003 h 2176448"/>
              <a:gd name="connsiteX238" fmla="*/ 376108 w 2359413"/>
              <a:gd name="connsiteY238" fmla="*/ 347622 h 2176448"/>
              <a:gd name="connsiteX239" fmla="*/ 427489 w 2359413"/>
              <a:gd name="connsiteY239" fmla="*/ 296241 h 2176448"/>
              <a:gd name="connsiteX240" fmla="*/ 51381 w 2359413"/>
              <a:gd name="connsiteY240" fmla="*/ 296241 h 2176448"/>
              <a:gd name="connsiteX241" fmla="*/ 102762 w 2359413"/>
              <a:gd name="connsiteY241" fmla="*/ 347622 h 2176448"/>
              <a:gd name="connsiteX242" fmla="*/ 51381 w 2359413"/>
              <a:gd name="connsiteY242" fmla="*/ 399003 h 2176448"/>
              <a:gd name="connsiteX243" fmla="*/ 0 w 2359413"/>
              <a:gd name="connsiteY243" fmla="*/ 347622 h 2176448"/>
              <a:gd name="connsiteX244" fmla="*/ 51381 w 2359413"/>
              <a:gd name="connsiteY244" fmla="*/ 296241 h 2176448"/>
              <a:gd name="connsiteX245" fmla="*/ 2308032 w 2359413"/>
              <a:gd name="connsiteY245" fmla="*/ 0 h 2176448"/>
              <a:gd name="connsiteX246" fmla="*/ 2359413 w 2359413"/>
              <a:gd name="connsiteY246" fmla="*/ 51381 h 2176448"/>
              <a:gd name="connsiteX247" fmla="*/ 2308032 w 2359413"/>
              <a:gd name="connsiteY247" fmla="*/ 102762 h 2176448"/>
              <a:gd name="connsiteX248" fmla="*/ 2256651 w 2359413"/>
              <a:gd name="connsiteY248" fmla="*/ 51381 h 2176448"/>
              <a:gd name="connsiteX249" fmla="*/ 2308032 w 2359413"/>
              <a:gd name="connsiteY249" fmla="*/ 0 h 2176448"/>
              <a:gd name="connsiteX250" fmla="*/ 1931922 w 2359413"/>
              <a:gd name="connsiteY250" fmla="*/ 0 h 2176448"/>
              <a:gd name="connsiteX251" fmla="*/ 1983303 w 2359413"/>
              <a:gd name="connsiteY251" fmla="*/ 51381 h 2176448"/>
              <a:gd name="connsiteX252" fmla="*/ 1931922 w 2359413"/>
              <a:gd name="connsiteY252" fmla="*/ 102762 h 2176448"/>
              <a:gd name="connsiteX253" fmla="*/ 1880541 w 2359413"/>
              <a:gd name="connsiteY253" fmla="*/ 51381 h 2176448"/>
              <a:gd name="connsiteX254" fmla="*/ 1931922 w 2359413"/>
              <a:gd name="connsiteY254" fmla="*/ 0 h 2176448"/>
              <a:gd name="connsiteX255" fmla="*/ 1555814 w 2359413"/>
              <a:gd name="connsiteY255" fmla="*/ 0 h 2176448"/>
              <a:gd name="connsiteX256" fmla="*/ 1607195 w 2359413"/>
              <a:gd name="connsiteY256" fmla="*/ 51381 h 2176448"/>
              <a:gd name="connsiteX257" fmla="*/ 1555814 w 2359413"/>
              <a:gd name="connsiteY257" fmla="*/ 102762 h 2176448"/>
              <a:gd name="connsiteX258" fmla="*/ 1504433 w 2359413"/>
              <a:gd name="connsiteY258" fmla="*/ 51381 h 2176448"/>
              <a:gd name="connsiteX259" fmla="*/ 1555814 w 2359413"/>
              <a:gd name="connsiteY259" fmla="*/ 0 h 2176448"/>
              <a:gd name="connsiteX260" fmla="*/ 1179708 w 2359413"/>
              <a:gd name="connsiteY260" fmla="*/ 0 h 2176448"/>
              <a:gd name="connsiteX261" fmla="*/ 1231089 w 2359413"/>
              <a:gd name="connsiteY261" fmla="*/ 51381 h 2176448"/>
              <a:gd name="connsiteX262" fmla="*/ 1179708 w 2359413"/>
              <a:gd name="connsiteY262" fmla="*/ 102762 h 2176448"/>
              <a:gd name="connsiteX263" fmla="*/ 1128327 w 2359413"/>
              <a:gd name="connsiteY263" fmla="*/ 51381 h 2176448"/>
              <a:gd name="connsiteX264" fmla="*/ 1179708 w 2359413"/>
              <a:gd name="connsiteY264" fmla="*/ 0 h 2176448"/>
              <a:gd name="connsiteX265" fmla="*/ 803599 w 2359413"/>
              <a:gd name="connsiteY265" fmla="*/ 0 h 2176448"/>
              <a:gd name="connsiteX266" fmla="*/ 854980 w 2359413"/>
              <a:gd name="connsiteY266" fmla="*/ 51381 h 2176448"/>
              <a:gd name="connsiteX267" fmla="*/ 803599 w 2359413"/>
              <a:gd name="connsiteY267" fmla="*/ 102762 h 2176448"/>
              <a:gd name="connsiteX268" fmla="*/ 752218 w 2359413"/>
              <a:gd name="connsiteY268" fmla="*/ 51381 h 2176448"/>
              <a:gd name="connsiteX269" fmla="*/ 803599 w 2359413"/>
              <a:gd name="connsiteY269" fmla="*/ 0 h 2176448"/>
              <a:gd name="connsiteX270" fmla="*/ 427489 w 2359413"/>
              <a:gd name="connsiteY270" fmla="*/ 0 h 2176448"/>
              <a:gd name="connsiteX271" fmla="*/ 478870 w 2359413"/>
              <a:gd name="connsiteY271" fmla="*/ 51381 h 2176448"/>
              <a:gd name="connsiteX272" fmla="*/ 427489 w 2359413"/>
              <a:gd name="connsiteY272" fmla="*/ 102762 h 2176448"/>
              <a:gd name="connsiteX273" fmla="*/ 376108 w 2359413"/>
              <a:gd name="connsiteY273" fmla="*/ 51381 h 2176448"/>
              <a:gd name="connsiteX274" fmla="*/ 427489 w 2359413"/>
              <a:gd name="connsiteY274" fmla="*/ 0 h 2176448"/>
              <a:gd name="connsiteX275" fmla="*/ 51381 w 2359413"/>
              <a:gd name="connsiteY275" fmla="*/ 0 h 2176448"/>
              <a:gd name="connsiteX276" fmla="*/ 102762 w 2359413"/>
              <a:gd name="connsiteY276" fmla="*/ 51381 h 2176448"/>
              <a:gd name="connsiteX277" fmla="*/ 51381 w 2359413"/>
              <a:gd name="connsiteY277" fmla="*/ 102762 h 2176448"/>
              <a:gd name="connsiteX278" fmla="*/ 0 w 2359413"/>
              <a:gd name="connsiteY278" fmla="*/ 51381 h 2176448"/>
              <a:gd name="connsiteX279" fmla="*/ 51381 w 2359413"/>
              <a:gd name="connsiteY279" fmla="*/ 0 h 2176448"/>
            </a:gdLst>
            <a:ahLst/>
            <a:cxnLst/>
            <a:rect l="l" t="t" r="r" b="b"/>
            <a:pathLst>
              <a:path w="2359413" h="2176448">
                <a:moveTo>
                  <a:pt x="2308032" y="2073686"/>
                </a:moveTo>
                <a:cubicBezTo>
                  <a:pt x="2336409" y="2073686"/>
                  <a:pt x="2359413" y="2096690"/>
                  <a:pt x="2359413" y="2125067"/>
                </a:cubicBezTo>
                <a:cubicBezTo>
                  <a:pt x="2359413" y="2153444"/>
                  <a:pt x="2336409" y="2176448"/>
                  <a:pt x="2308032" y="2176448"/>
                </a:cubicBezTo>
                <a:cubicBezTo>
                  <a:pt x="2279655" y="2176448"/>
                  <a:pt x="2256651" y="2153444"/>
                  <a:pt x="2256651" y="2125067"/>
                </a:cubicBezTo>
                <a:cubicBezTo>
                  <a:pt x="2256651" y="2096690"/>
                  <a:pt x="2279655" y="2073686"/>
                  <a:pt x="2308032" y="2073686"/>
                </a:cubicBezTo>
                <a:close/>
                <a:moveTo>
                  <a:pt x="1931922" y="2073686"/>
                </a:moveTo>
                <a:cubicBezTo>
                  <a:pt x="1960299" y="2073686"/>
                  <a:pt x="1983303" y="2096690"/>
                  <a:pt x="1983303" y="2125067"/>
                </a:cubicBezTo>
                <a:cubicBezTo>
                  <a:pt x="1983303" y="2153444"/>
                  <a:pt x="1960299" y="2176448"/>
                  <a:pt x="1931922" y="2176448"/>
                </a:cubicBezTo>
                <a:cubicBezTo>
                  <a:pt x="1903545" y="2176448"/>
                  <a:pt x="1880541" y="2153444"/>
                  <a:pt x="1880541" y="2125067"/>
                </a:cubicBezTo>
                <a:cubicBezTo>
                  <a:pt x="1880541" y="2096690"/>
                  <a:pt x="1903545" y="2073686"/>
                  <a:pt x="1931922" y="2073686"/>
                </a:cubicBezTo>
                <a:close/>
                <a:moveTo>
                  <a:pt x="1555814" y="2073686"/>
                </a:moveTo>
                <a:cubicBezTo>
                  <a:pt x="1584191" y="2073686"/>
                  <a:pt x="1607195" y="2096690"/>
                  <a:pt x="1607195" y="2125067"/>
                </a:cubicBezTo>
                <a:cubicBezTo>
                  <a:pt x="1607195" y="2153444"/>
                  <a:pt x="1584191" y="2176448"/>
                  <a:pt x="1555814" y="2176448"/>
                </a:cubicBezTo>
                <a:cubicBezTo>
                  <a:pt x="1527437" y="2176448"/>
                  <a:pt x="1504433" y="2153444"/>
                  <a:pt x="1504433" y="2125067"/>
                </a:cubicBezTo>
                <a:cubicBezTo>
                  <a:pt x="1504433" y="2096690"/>
                  <a:pt x="1527437" y="2073686"/>
                  <a:pt x="1555814" y="2073686"/>
                </a:cubicBezTo>
                <a:close/>
                <a:moveTo>
                  <a:pt x="1179708" y="2073686"/>
                </a:moveTo>
                <a:cubicBezTo>
                  <a:pt x="1208085" y="2073686"/>
                  <a:pt x="1231089" y="2096690"/>
                  <a:pt x="1231089" y="2125067"/>
                </a:cubicBezTo>
                <a:cubicBezTo>
                  <a:pt x="1231089" y="2153444"/>
                  <a:pt x="1208085" y="2176448"/>
                  <a:pt x="1179708" y="2176448"/>
                </a:cubicBezTo>
                <a:cubicBezTo>
                  <a:pt x="1151331" y="2176448"/>
                  <a:pt x="1128327" y="2153444"/>
                  <a:pt x="1128327" y="2125067"/>
                </a:cubicBezTo>
                <a:cubicBezTo>
                  <a:pt x="1128327" y="2096690"/>
                  <a:pt x="1151331" y="2073686"/>
                  <a:pt x="1179708" y="2073686"/>
                </a:cubicBezTo>
                <a:close/>
                <a:moveTo>
                  <a:pt x="803599" y="2073686"/>
                </a:moveTo>
                <a:cubicBezTo>
                  <a:pt x="831976" y="2073686"/>
                  <a:pt x="854980" y="2096690"/>
                  <a:pt x="854980" y="2125067"/>
                </a:cubicBezTo>
                <a:cubicBezTo>
                  <a:pt x="854980" y="2153444"/>
                  <a:pt x="831976" y="2176448"/>
                  <a:pt x="803599" y="2176448"/>
                </a:cubicBezTo>
                <a:cubicBezTo>
                  <a:pt x="775222" y="2176448"/>
                  <a:pt x="752218" y="2153444"/>
                  <a:pt x="752218" y="2125067"/>
                </a:cubicBezTo>
                <a:cubicBezTo>
                  <a:pt x="752218" y="2096690"/>
                  <a:pt x="775222" y="2073686"/>
                  <a:pt x="803599" y="2073686"/>
                </a:cubicBezTo>
                <a:close/>
                <a:moveTo>
                  <a:pt x="427489" y="2073686"/>
                </a:moveTo>
                <a:cubicBezTo>
                  <a:pt x="455866" y="2073686"/>
                  <a:pt x="478870" y="2096690"/>
                  <a:pt x="478870" y="2125067"/>
                </a:cubicBezTo>
                <a:cubicBezTo>
                  <a:pt x="478870" y="2153444"/>
                  <a:pt x="455866" y="2176448"/>
                  <a:pt x="427489" y="2176448"/>
                </a:cubicBezTo>
                <a:cubicBezTo>
                  <a:pt x="399112" y="2176448"/>
                  <a:pt x="376108" y="2153444"/>
                  <a:pt x="376108" y="2125067"/>
                </a:cubicBezTo>
                <a:cubicBezTo>
                  <a:pt x="376108" y="2096690"/>
                  <a:pt x="399112" y="2073686"/>
                  <a:pt x="427489" y="2073686"/>
                </a:cubicBezTo>
                <a:close/>
                <a:moveTo>
                  <a:pt x="51381" y="2073686"/>
                </a:moveTo>
                <a:cubicBezTo>
                  <a:pt x="79758" y="2073686"/>
                  <a:pt x="102762" y="2096690"/>
                  <a:pt x="102762" y="2125067"/>
                </a:cubicBezTo>
                <a:cubicBezTo>
                  <a:pt x="102762" y="2153444"/>
                  <a:pt x="79758" y="2176448"/>
                  <a:pt x="51381" y="2176448"/>
                </a:cubicBezTo>
                <a:cubicBezTo>
                  <a:pt x="23004" y="2176448"/>
                  <a:pt x="0" y="2153444"/>
                  <a:pt x="0" y="2125067"/>
                </a:cubicBezTo>
                <a:cubicBezTo>
                  <a:pt x="0" y="2096690"/>
                  <a:pt x="23004" y="2073686"/>
                  <a:pt x="51381" y="2073686"/>
                </a:cubicBezTo>
                <a:close/>
                <a:moveTo>
                  <a:pt x="2308032" y="1777446"/>
                </a:moveTo>
                <a:cubicBezTo>
                  <a:pt x="2336409" y="1777446"/>
                  <a:pt x="2359413" y="1800450"/>
                  <a:pt x="2359413" y="1828827"/>
                </a:cubicBezTo>
                <a:cubicBezTo>
                  <a:pt x="2359413" y="1857204"/>
                  <a:pt x="2336409" y="1880208"/>
                  <a:pt x="2308032" y="1880208"/>
                </a:cubicBezTo>
                <a:cubicBezTo>
                  <a:pt x="2279655" y="1880208"/>
                  <a:pt x="2256651" y="1857204"/>
                  <a:pt x="2256651" y="1828827"/>
                </a:cubicBezTo>
                <a:cubicBezTo>
                  <a:pt x="2256651" y="1800450"/>
                  <a:pt x="2279655" y="1777446"/>
                  <a:pt x="2308032" y="1777446"/>
                </a:cubicBezTo>
                <a:close/>
                <a:moveTo>
                  <a:pt x="1931922" y="1777446"/>
                </a:moveTo>
                <a:cubicBezTo>
                  <a:pt x="1960299" y="1777446"/>
                  <a:pt x="1983303" y="1800450"/>
                  <a:pt x="1983303" y="1828827"/>
                </a:cubicBezTo>
                <a:cubicBezTo>
                  <a:pt x="1983303" y="1857204"/>
                  <a:pt x="1960299" y="1880208"/>
                  <a:pt x="1931922" y="1880208"/>
                </a:cubicBezTo>
                <a:cubicBezTo>
                  <a:pt x="1903545" y="1880208"/>
                  <a:pt x="1880541" y="1857204"/>
                  <a:pt x="1880541" y="1828827"/>
                </a:cubicBezTo>
                <a:cubicBezTo>
                  <a:pt x="1880541" y="1800450"/>
                  <a:pt x="1903545" y="1777446"/>
                  <a:pt x="1931922" y="1777446"/>
                </a:cubicBezTo>
                <a:close/>
                <a:moveTo>
                  <a:pt x="1555814" y="1777446"/>
                </a:moveTo>
                <a:cubicBezTo>
                  <a:pt x="1584191" y="1777446"/>
                  <a:pt x="1607195" y="1800450"/>
                  <a:pt x="1607195" y="1828827"/>
                </a:cubicBezTo>
                <a:cubicBezTo>
                  <a:pt x="1607195" y="1857204"/>
                  <a:pt x="1584191" y="1880208"/>
                  <a:pt x="1555814" y="1880208"/>
                </a:cubicBezTo>
                <a:cubicBezTo>
                  <a:pt x="1527437" y="1880208"/>
                  <a:pt x="1504433" y="1857204"/>
                  <a:pt x="1504433" y="1828827"/>
                </a:cubicBezTo>
                <a:cubicBezTo>
                  <a:pt x="1504433" y="1800450"/>
                  <a:pt x="1527437" y="1777446"/>
                  <a:pt x="1555814" y="1777446"/>
                </a:cubicBezTo>
                <a:close/>
                <a:moveTo>
                  <a:pt x="1179708" y="1777446"/>
                </a:moveTo>
                <a:cubicBezTo>
                  <a:pt x="1208085" y="1777446"/>
                  <a:pt x="1231089" y="1800450"/>
                  <a:pt x="1231089" y="1828827"/>
                </a:cubicBezTo>
                <a:cubicBezTo>
                  <a:pt x="1231089" y="1857204"/>
                  <a:pt x="1208085" y="1880208"/>
                  <a:pt x="1179708" y="1880208"/>
                </a:cubicBezTo>
                <a:cubicBezTo>
                  <a:pt x="1151331" y="1880208"/>
                  <a:pt x="1128327" y="1857204"/>
                  <a:pt x="1128327" y="1828827"/>
                </a:cubicBezTo>
                <a:cubicBezTo>
                  <a:pt x="1128327" y="1800450"/>
                  <a:pt x="1151331" y="1777446"/>
                  <a:pt x="1179708" y="1777446"/>
                </a:cubicBezTo>
                <a:close/>
                <a:moveTo>
                  <a:pt x="803599" y="1777446"/>
                </a:moveTo>
                <a:cubicBezTo>
                  <a:pt x="831976" y="1777446"/>
                  <a:pt x="854980" y="1800450"/>
                  <a:pt x="854980" y="1828827"/>
                </a:cubicBezTo>
                <a:cubicBezTo>
                  <a:pt x="854980" y="1857204"/>
                  <a:pt x="831976" y="1880208"/>
                  <a:pt x="803599" y="1880208"/>
                </a:cubicBezTo>
                <a:cubicBezTo>
                  <a:pt x="775222" y="1880208"/>
                  <a:pt x="752218" y="1857204"/>
                  <a:pt x="752218" y="1828827"/>
                </a:cubicBezTo>
                <a:cubicBezTo>
                  <a:pt x="752218" y="1800450"/>
                  <a:pt x="775222" y="1777446"/>
                  <a:pt x="803599" y="1777446"/>
                </a:cubicBezTo>
                <a:close/>
                <a:moveTo>
                  <a:pt x="427489" y="1777446"/>
                </a:moveTo>
                <a:cubicBezTo>
                  <a:pt x="455866" y="1777446"/>
                  <a:pt x="478870" y="1800450"/>
                  <a:pt x="478870" y="1828827"/>
                </a:cubicBezTo>
                <a:cubicBezTo>
                  <a:pt x="478870" y="1857204"/>
                  <a:pt x="455866" y="1880208"/>
                  <a:pt x="427489" y="1880208"/>
                </a:cubicBezTo>
                <a:cubicBezTo>
                  <a:pt x="399112" y="1880208"/>
                  <a:pt x="376108" y="1857204"/>
                  <a:pt x="376108" y="1828827"/>
                </a:cubicBezTo>
                <a:cubicBezTo>
                  <a:pt x="376108" y="1800450"/>
                  <a:pt x="399112" y="1777446"/>
                  <a:pt x="427489" y="1777446"/>
                </a:cubicBezTo>
                <a:close/>
                <a:moveTo>
                  <a:pt x="51381" y="1777446"/>
                </a:moveTo>
                <a:cubicBezTo>
                  <a:pt x="79758" y="1777446"/>
                  <a:pt x="102762" y="1800450"/>
                  <a:pt x="102762" y="1828827"/>
                </a:cubicBezTo>
                <a:cubicBezTo>
                  <a:pt x="102762" y="1857204"/>
                  <a:pt x="79758" y="1880208"/>
                  <a:pt x="51381" y="1880208"/>
                </a:cubicBezTo>
                <a:cubicBezTo>
                  <a:pt x="23004" y="1880208"/>
                  <a:pt x="0" y="1857204"/>
                  <a:pt x="0" y="1828827"/>
                </a:cubicBezTo>
                <a:cubicBezTo>
                  <a:pt x="0" y="1800450"/>
                  <a:pt x="23004" y="1777446"/>
                  <a:pt x="51381" y="1777446"/>
                </a:cubicBezTo>
                <a:close/>
                <a:moveTo>
                  <a:pt x="2308032" y="1481205"/>
                </a:moveTo>
                <a:cubicBezTo>
                  <a:pt x="2336409" y="1481205"/>
                  <a:pt x="2359413" y="1504209"/>
                  <a:pt x="2359413" y="1532586"/>
                </a:cubicBezTo>
                <a:cubicBezTo>
                  <a:pt x="2359413" y="1560963"/>
                  <a:pt x="2336409" y="1583967"/>
                  <a:pt x="2308032" y="1583967"/>
                </a:cubicBezTo>
                <a:cubicBezTo>
                  <a:pt x="2279655" y="1583967"/>
                  <a:pt x="2256651" y="1560963"/>
                  <a:pt x="2256651" y="1532586"/>
                </a:cubicBezTo>
                <a:cubicBezTo>
                  <a:pt x="2256651" y="1504209"/>
                  <a:pt x="2279655" y="1481205"/>
                  <a:pt x="2308032" y="1481205"/>
                </a:cubicBezTo>
                <a:close/>
                <a:moveTo>
                  <a:pt x="1931922" y="1481205"/>
                </a:moveTo>
                <a:cubicBezTo>
                  <a:pt x="1960299" y="1481205"/>
                  <a:pt x="1983303" y="1504209"/>
                  <a:pt x="1983303" y="1532586"/>
                </a:cubicBezTo>
                <a:cubicBezTo>
                  <a:pt x="1983303" y="1560963"/>
                  <a:pt x="1960299" y="1583967"/>
                  <a:pt x="1931922" y="1583967"/>
                </a:cubicBezTo>
                <a:cubicBezTo>
                  <a:pt x="1903545" y="1583967"/>
                  <a:pt x="1880541" y="1560963"/>
                  <a:pt x="1880541" y="1532586"/>
                </a:cubicBezTo>
                <a:cubicBezTo>
                  <a:pt x="1880541" y="1504209"/>
                  <a:pt x="1903545" y="1481205"/>
                  <a:pt x="1931922" y="1481205"/>
                </a:cubicBezTo>
                <a:close/>
                <a:moveTo>
                  <a:pt x="1555814" y="1481205"/>
                </a:moveTo>
                <a:cubicBezTo>
                  <a:pt x="1584191" y="1481205"/>
                  <a:pt x="1607195" y="1504209"/>
                  <a:pt x="1607195" y="1532586"/>
                </a:cubicBezTo>
                <a:cubicBezTo>
                  <a:pt x="1607195" y="1560963"/>
                  <a:pt x="1584191" y="1583967"/>
                  <a:pt x="1555814" y="1583967"/>
                </a:cubicBezTo>
                <a:cubicBezTo>
                  <a:pt x="1527437" y="1583967"/>
                  <a:pt x="1504433" y="1560963"/>
                  <a:pt x="1504433" y="1532586"/>
                </a:cubicBezTo>
                <a:cubicBezTo>
                  <a:pt x="1504433" y="1504209"/>
                  <a:pt x="1527437" y="1481205"/>
                  <a:pt x="1555814" y="1481205"/>
                </a:cubicBezTo>
                <a:close/>
                <a:moveTo>
                  <a:pt x="1179708" y="1481205"/>
                </a:moveTo>
                <a:cubicBezTo>
                  <a:pt x="1208085" y="1481205"/>
                  <a:pt x="1231089" y="1504209"/>
                  <a:pt x="1231089" y="1532586"/>
                </a:cubicBezTo>
                <a:cubicBezTo>
                  <a:pt x="1231089" y="1560963"/>
                  <a:pt x="1208085" y="1583967"/>
                  <a:pt x="1179708" y="1583967"/>
                </a:cubicBezTo>
                <a:cubicBezTo>
                  <a:pt x="1151331" y="1583967"/>
                  <a:pt x="1128327" y="1560963"/>
                  <a:pt x="1128327" y="1532586"/>
                </a:cubicBezTo>
                <a:cubicBezTo>
                  <a:pt x="1128327" y="1504209"/>
                  <a:pt x="1151331" y="1481205"/>
                  <a:pt x="1179708" y="1481205"/>
                </a:cubicBezTo>
                <a:close/>
                <a:moveTo>
                  <a:pt x="803599" y="1481205"/>
                </a:moveTo>
                <a:cubicBezTo>
                  <a:pt x="831976" y="1481205"/>
                  <a:pt x="854980" y="1504209"/>
                  <a:pt x="854980" y="1532586"/>
                </a:cubicBezTo>
                <a:cubicBezTo>
                  <a:pt x="854980" y="1560963"/>
                  <a:pt x="831976" y="1583967"/>
                  <a:pt x="803599" y="1583967"/>
                </a:cubicBezTo>
                <a:cubicBezTo>
                  <a:pt x="775222" y="1583967"/>
                  <a:pt x="752218" y="1560963"/>
                  <a:pt x="752218" y="1532586"/>
                </a:cubicBezTo>
                <a:cubicBezTo>
                  <a:pt x="752218" y="1504209"/>
                  <a:pt x="775222" y="1481205"/>
                  <a:pt x="803599" y="1481205"/>
                </a:cubicBezTo>
                <a:close/>
                <a:moveTo>
                  <a:pt x="427489" y="1481205"/>
                </a:moveTo>
                <a:cubicBezTo>
                  <a:pt x="455866" y="1481205"/>
                  <a:pt x="478870" y="1504209"/>
                  <a:pt x="478870" y="1532586"/>
                </a:cubicBezTo>
                <a:cubicBezTo>
                  <a:pt x="478870" y="1560963"/>
                  <a:pt x="455866" y="1583967"/>
                  <a:pt x="427489" y="1583967"/>
                </a:cubicBezTo>
                <a:cubicBezTo>
                  <a:pt x="399112" y="1583967"/>
                  <a:pt x="376108" y="1560963"/>
                  <a:pt x="376108" y="1532586"/>
                </a:cubicBezTo>
                <a:cubicBezTo>
                  <a:pt x="376108" y="1504209"/>
                  <a:pt x="399112" y="1481205"/>
                  <a:pt x="427489" y="1481205"/>
                </a:cubicBezTo>
                <a:close/>
                <a:moveTo>
                  <a:pt x="51381" y="1481205"/>
                </a:moveTo>
                <a:cubicBezTo>
                  <a:pt x="79758" y="1481205"/>
                  <a:pt x="102762" y="1504209"/>
                  <a:pt x="102762" y="1532586"/>
                </a:cubicBezTo>
                <a:cubicBezTo>
                  <a:pt x="102762" y="1560963"/>
                  <a:pt x="79758" y="1583967"/>
                  <a:pt x="51381" y="1583967"/>
                </a:cubicBezTo>
                <a:cubicBezTo>
                  <a:pt x="23004" y="1583967"/>
                  <a:pt x="0" y="1560963"/>
                  <a:pt x="0" y="1532586"/>
                </a:cubicBezTo>
                <a:cubicBezTo>
                  <a:pt x="0" y="1504209"/>
                  <a:pt x="23004" y="1481205"/>
                  <a:pt x="51381" y="1481205"/>
                </a:cubicBezTo>
                <a:close/>
                <a:moveTo>
                  <a:pt x="2308032" y="1184964"/>
                </a:moveTo>
                <a:cubicBezTo>
                  <a:pt x="2336409" y="1184964"/>
                  <a:pt x="2359413" y="1207968"/>
                  <a:pt x="2359413" y="1236345"/>
                </a:cubicBezTo>
                <a:cubicBezTo>
                  <a:pt x="2359413" y="1264722"/>
                  <a:pt x="2336409" y="1287726"/>
                  <a:pt x="2308032" y="1287726"/>
                </a:cubicBezTo>
                <a:cubicBezTo>
                  <a:pt x="2279655" y="1287726"/>
                  <a:pt x="2256651" y="1264722"/>
                  <a:pt x="2256651" y="1236345"/>
                </a:cubicBezTo>
                <a:cubicBezTo>
                  <a:pt x="2256651" y="1207968"/>
                  <a:pt x="2279655" y="1184964"/>
                  <a:pt x="2308032" y="1184964"/>
                </a:cubicBezTo>
                <a:close/>
                <a:moveTo>
                  <a:pt x="1931922" y="1184964"/>
                </a:moveTo>
                <a:cubicBezTo>
                  <a:pt x="1960299" y="1184964"/>
                  <a:pt x="1983303" y="1207968"/>
                  <a:pt x="1983303" y="1236345"/>
                </a:cubicBezTo>
                <a:cubicBezTo>
                  <a:pt x="1983303" y="1264722"/>
                  <a:pt x="1960299" y="1287726"/>
                  <a:pt x="1931922" y="1287726"/>
                </a:cubicBezTo>
                <a:cubicBezTo>
                  <a:pt x="1903545" y="1287726"/>
                  <a:pt x="1880541" y="1264722"/>
                  <a:pt x="1880541" y="1236345"/>
                </a:cubicBezTo>
                <a:cubicBezTo>
                  <a:pt x="1880541" y="1207968"/>
                  <a:pt x="1903545" y="1184964"/>
                  <a:pt x="1931922" y="1184964"/>
                </a:cubicBezTo>
                <a:close/>
                <a:moveTo>
                  <a:pt x="1555814" y="1184964"/>
                </a:moveTo>
                <a:cubicBezTo>
                  <a:pt x="1584191" y="1184964"/>
                  <a:pt x="1607195" y="1207968"/>
                  <a:pt x="1607195" y="1236345"/>
                </a:cubicBezTo>
                <a:cubicBezTo>
                  <a:pt x="1607195" y="1264722"/>
                  <a:pt x="1584191" y="1287726"/>
                  <a:pt x="1555814" y="1287726"/>
                </a:cubicBezTo>
                <a:cubicBezTo>
                  <a:pt x="1527437" y="1287726"/>
                  <a:pt x="1504433" y="1264722"/>
                  <a:pt x="1504433" y="1236345"/>
                </a:cubicBezTo>
                <a:cubicBezTo>
                  <a:pt x="1504433" y="1207968"/>
                  <a:pt x="1527437" y="1184964"/>
                  <a:pt x="1555814" y="1184964"/>
                </a:cubicBezTo>
                <a:close/>
                <a:moveTo>
                  <a:pt x="1179708" y="1184964"/>
                </a:moveTo>
                <a:cubicBezTo>
                  <a:pt x="1208085" y="1184964"/>
                  <a:pt x="1231089" y="1207968"/>
                  <a:pt x="1231089" y="1236345"/>
                </a:cubicBezTo>
                <a:cubicBezTo>
                  <a:pt x="1231089" y="1264722"/>
                  <a:pt x="1208085" y="1287726"/>
                  <a:pt x="1179708" y="1287726"/>
                </a:cubicBezTo>
                <a:cubicBezTo>
                  <a:pt x="1151331" y="1287726"/>
                  <a:pt x="1128327" y="1264722"/>
                  <a:pt x="1128327" y="1236345"/>
                </a:cubicBezTo>
                <a:cubicBezTo>
                  <a:pt x="1128327" y="1207968"/>
                  <a:pt x="1151331" y="1184964"/>
                  <a:pt x="1179708" y="1184964"/>
                </a:cubicBezTo>
                <a:close/>
                <a:moveTo>
                  <a:pt x="803599" y="1184964"/>
                </a:moveTo>
                <a:cubicBezTo>
                  <a:pt x="831976" y="1184964"/>
                  <a:pt x="854980" y="1207968"/>
                  <a:pt x="854980" y="1236345"/>
                </a:cubicBezTo>
                <a:cubicBezTo>
                  <a:pt x="854980" y="1264722"/>
                  <a:pt x="831976" y="1287726"/>
                  <a:pt x="803599" y="1287726"/>
                </a:cubicBezTo>
                <a:cubicBezTo>
                  <a:pt x="775222" y="1287726"/>
                  <a:pt x="752218" y="1264722"/>
                  <a:pt x="752218" y="1236345"/>
                </a:cubicBezTo>
                <a:cubicBezTo>
                  <a:pt x="752218" y="1207968"/>
                  <a:pt x="775222" y="1184964"/>
                  <a:pt x="803599" y="1184964"/>
                </a:cubicBezTo>
                <a:close/>
                <a:moveTo>
                  <a:pt x="427489" y="1184964"/>
                </a:moveTo>
                <a:cubicBezTo>
                  <a:pt x="455866" y="1184964"/>
                  <a:pt x="478870" y="1207968"/>
                  <a:pt x="478870" y="1236345"/>
                </a:cubicBezTo>
                <a:cubicBezTo>
                  <a:pt x="478870" y="1264722"/>
                  <a:pt x="455866" y="1287726"/>
                  <a:pt x="427489" y="1287726"/>
                </a:cubicBezTo>
                <a:cubicBezTo>
                  <a:pt x="399112" y="1287726"/>
                  <a:pt x="376108" y="1264722"/>
                  <a:pt x="376108" y="1236345"/>
                </a:cubicBezTo>
                <a:cubicBezTo>
                  <a:pt x="376108" y="1207968"/>
                  <a:pt x="399112" y="1184964"/>
                  <a:pt x="427489" y="1184964"/>
                </a:cubicBezTo>
                <a:close/>
                <a:moveTo>
                  <a:pt x="51381" y="1184964"/>
                </a:moveTo>
                <a:cubicBezTo>
                  <a:pt x="79758" y="1184964"/>
                  <a:pt x="102762" y="1207968"/>
                  <a:pt x="102762" y="1236345"/>
                </a:cubicBezTo>
                <a:cubicBezTo>
                  <a:pt x="102762" y="1264722"/>
                  <a:pt x="79758" y="1287726"/>
                  <a:pt x="51381" y="1287726"/>
                </a:cubicBezTo>
                <a:cubicBezTo>
                  <a:pt x="23004" y="1287726"/>
                  <a:pt x="0" y="1264722"/>
                  <a:pt x="0" y="1236345"/>
                </a:cubicBezTo>
                <a:cubicBezTo>
                  <a:pt x="0" y="1207968"/>
                  <a:pt x="23004" y="1184964"/>
                  <a:pt x="51381" y="1184964"/>
                </a:cubicBezTo>
                <a:close/>
                <a:moveTo>
                  <a:pt x="2308032" y="888722"/>
                </a:moveTo>
                <a:cubicBezTo>
                  <a:pt x="2336409" y="888722"/>
                  <a:pt x="2359413" y="911726"/>
                  <a:pt x="2359413" y="940103"/>
                </a:cubicBezTo>
                <a:cubicBezTo>
                  <a:pt x="2359413" y="968480"/>
                  <a:pt x="2336409" y="991484"/>
                  <a:pt x="2308032" y="991484"/>
                </a:cubicBezTo>
                <a:cubicBezTo>
                  <a:pt x="2279655" y="991484"/>
                  <a:pt x="2256651" y="968480"/>
                  <a:pt x="2256651" y="940103"/>
                </a:cubicBezTo>
                <a:cubicBezTo>
                  <a:pt x="2256651" y="911726"/>
                  <a:pt x="2279655" y="888722"/>
                  <a:pt x="2308032" y="888722"/>
                </a:cubicBezTo>
                <a:close/>
                <a:moveTo>
                  <a:pt x="1931922" y="888722"/>
                </a:moveTo>
                <a:cubicBezTo>
                  <a:pt x="1960299" y="888722"/>
                  <a:pt x="1983303" y="911726"/>
                  <a:pt x="1983303" y="940103"/>
                </a:cubicBezTo>
                <a:cubicBezTo>
                  <a:pt x="1983303" y="968480"/>
                  <a:pt x="1960299" y="991484"/>
                  <a:pt x="1931922" y="991484"/>
                </a:cubicBezTo>
                <a:cubicBezTo>
                  <a:pt x="1903545" y="991484"/>
                  <a:pt x="1880541" y="968480"/>
                  <a:pt x="1880541" y="940103"/>
                </a:cubicBezTo>
                <a:cubicBezTo>
                  <a:pt x="1880541" y="911726"/>
                  <a:pt x="1903545" y="888722"/>
                  <a:pt x="1931922" y="888722"/>
                </a:cubicBezTo>
                <a:close/>
                <a:moveTo>
                  <a:pt x="1555814" y="888722"/>
                </a:moveTo>
                <a:cubicBezTo>
                  <a:pt x="1584191" y="888722"/>
                  <a:pt x="1607195" y="911726"/>
                  <a:pt x="1607195" y="940103"/>
                </a:cubicBezTo>
                <a:cubicBezTo>
                  <a:pt x="1607195" y="968480"/>
                  <a:pt x="1584191" y="991484"/>
                  <a:pt x="1555814" y="991484"/>
                </a:cubicBezTo>
                <a:cubicBezTo>
                  <a:pt x="1527437" y="991484"/>
                  <a:pt x="1504433" y="968480"/>
                  <a:pt x="1504433" y="940103"/>
                </a:cubicBezTo>
                <a:cubicBezTo>
                  <a:pt x="1504433" y="911726"/>
                  <a:pt x="1527437" y="888722"/>
                  <a:pt x="1555814" y="888722"/>
                </a:cubicBezTo>
                <a:close/>
                <a:moveTo>
                  <a:pt x="1179708" y="888722"/>
                </a:moveTo>
                <a:cubicBezTo>
                  <a:pt x="1208085" y="888722"/>
                  <a:pt x="1231089" y="911726"/>
                  <a:pt x="1231089" y="940103"/>
                </a:cubicBezTo>
                <a:cubicBezTo>
                  <a:pt x="1231089" y="968480"/>
                  <a:pt x="1208085" y="991484"/>
                  <a:pt x="1179708" y="991484"/>
                </a:cubicBezTo>
                <a:cubicBezTo>
                  <a:pt x="1151331" y="991484"/>
                  <a:pt x="1128327" y="968480"/>
                  <a:pt x="1128327" y="940103"/>
                </a:cubicBezTo>
                <a:cubicBezTo>
                  <a:pt x="1128327" y="911726"/>
                  <a:pt x="1151331" y="888722"/>
                  <a:pt x="1179708" y="888722"/>
                </a:cubicBezTo>
                <a:close/>
                <a:moveTo>
                  <a:pt x="803599" y="888722"/>
                </a:moveTo>
                <a:cubicBezTo>
                  <a:pt x="831976" y="888722"/>
                  <a:pt x="854980" y="911726"/>
                  <a:pt x="854980" y="940103"/>
                </a:cubicBezTo>
                <a:cubicBezTo>
                  <a:pt x="854980" y="968480"/>
                  <a:pt x="831976" y="991484"/>
                  <a:pt x="803599" y="991484"/>
                </a:cubicBezTo>
                <a:cubicBezTo>
                  <a:pt x="775222" y="991484"/>
                  <a:pt x="752218" y="968480"/>
                  <a:pt x="752218" y="940103"/>
                </a:cubicBezTo>
                <a:cubicBezTo>
                  <a:pt x="752218" y="911726"/>
                  <a:pt x="775222" y="888722"/>
                  <a:pt x="803599" y="888722"/>
                </a:cubicBezTo>
                <a:close/>
                <a:moveTo>
                  <a:pt x="427489" y="888722"/>
                </a:moveTo>
                <a:cubicBezTo>
                  <a:pt x="455866" y="888722"/>
                  <a:pt x="478870" y="911726"/>
                  <a:pt x="478870" y="940103"/>
                </a:cubicBezTo>
                <a:cubicBezTo>
                  <a:pt x="478870" y="968480"/>
                  <a:pt x="455866" y="991484"/>
                  <a:pt x="427489" y="991484"/>
                </a:cubicBezTo>
                <a:cubicBezTo>
                  <a:pt x="399112" y="991484"/>
                  <a:pt x="376108" y="968480"/>
                  <a:pt x="376108" y="940103"/>
                </a:cubicBezTo>
                <a:cubicBezTo>
                  <a:pt x="376108" y="911726"/>
                  <a:pt x="399112" y="888722"/>
                  <a:pt x="427489" y="888722"/>
                </a:cubicBezTo>
                <a:close/>
                <a:moveTo>
                  <a:pt x="51381" y="888722"/>
                </a:moveTo>
                <a:cubicBezTo>
                  <a:pt x="79758" y="888722"/>
                  <a:pt x="102762" y="911726"/>
                  <a:pt x="102762" y="940103"/>
                </a:cubicBezTo>
                <a:cubicBezTo>
                  <a:pt x="102762" y="968480"/>
                  <a:pt x="79758" y="991484"/>
                  <a:pt x="51381" y="991484"/>
                </a:cubicBezTo>
                <a:cubicBezTo>
                  <a:pt x="23004" y="991484"/>
                  <a:pt x="0" y="968480"/>
                  <a:pt x="0" y="940103"/>
                </a:cubicBezTo>
                <a:cubicBezTo>
                  <a:pt x="0" y="911726"/>
                  <a:pt x="23004" y="888722"/>
                  <a:pt x="51381" y="888722"/>
                </a:cubicBezTo>
                <a:close/>
                <a:moveTo>
                  <a:pt x="2308032" y="592481"/>
                </a:moveTo>
                <a:cubicBezTo>
                  <a:pt x="2336409" y="592481"/>
                  <a:pt x="2359413" y="615485"/>
                  <a:pt x="2359413" y="643862"/>
                </a:cubicBezTo>
                <a:cubicBezTo>
                  <a:pt x="2359413" y="672239"/>
                  <a:pt x="2336409" y="695243"/>
                  <a:pt x="2308032" y="695243"/>
                </a:cubicBezTo>
                <a:cubicBezTo>
                  <a:pt x="2279655" y="695243"/>
                  <a:pt x="2256651" y="672239"/>
                  <a:pt x="2256651" y="643862"/>
                </a:cubicBezTo>
                <a:cubicBezTo>
                  <a:pt x="2256651" y="615485"/>
                  <a:pt x="2279655" y="592481"/>
                  <a:pt x="2308032" y="592481"/>
                </a:cubicBezTo>
                <a:close/>
                <a:moveTo>
                  <a:pt x="1931922" y="592481"/>
                </a:moveTo>
                <a:cubicBezTo>
                  <a:pt x="1960299" y="592481"/>
                  <a:pt x="1983303" y="615485"/>
                  <a:pt x="1983303" y="643862"/>
                </a:cubicBezTo>
                <a:cubicBezTo>
                  <a:pt x="1983303" y="672239"/>
                  <a:pt x="1960299" y="695243"/>
                  <a:pt x="1931922" y="695243"/>
                </a:cubicBezTo>
                <a:cubicBezTo>
                  <a:pt x="1903545" y="695243"/>
                  <a:pt x="1880541" y="672239"/>
                  <a:pt x="1880541" y="643862"/>
                </a:cubicBezTo>
                <a:cubicBezTo>
                  <a:pt x="1880541" y="615485"/>
                  <a:pt x="1903545" y="592481"/>
                  <a:pt x="1931922" y="592481"/>
                </a:cubicBezTo>
                <a:close/>
                <a:moveTo>
                  <a:pt x="1555814" y="592481"/>
                </a:moveTo>
                <a:cubicBezTo>
                  <a:pt x="1584191" y="592481"/>
                  <a:pt x="1607195" y="615485"/>
                  <a:pt x="1607195" y="643862"/>
                </a:cubicBezTo>
                <a:cubicBezTo>
                  <a:pt x="1607195" y="672239"/>
                  <a:pt x="1584191" y="695243"/>
                  <a:pt x="1555814" y="695243"/>
                </a:cubicBezTo>
                <a:cubicBezTo>
                  <a:pt x="1527437" y="695243"/>
                  <a:pt x="1504433" y="672239"/>
                  <a:pt x="1504433" y="643862"/>
                </a:cubicBezTo>
                <a:cubicBezTo>
                  <a:pt x="1504433" y="615485"/>
                  <a:pt x="1527437" y="592481"/>
                  <a:pt x="1555814" y="592481"/>
                </a:cubicBezTo>
                <a:close/>
                <a:moveTo>
                  <a:pt x="1179708" y="592481"/>
                </a:moveTo>
                <a:cubicBezTo>
                  <a:pt x="1208085" y="592481"/>
                  <a:pt x="1231089" y="615485"/>
                  <a:pt x="1231089" y="643862"/>
                </a:cubicBezTo>
                <a:cubicBezTo>
                  <a:pt x="1231089" y="672239"/>
                  <a:pt x="1208085" y="695243"/>
                  <a:pt x="1179708" y="695243"/>
                </a:cubicBezTo>
                <a:cubicBezTo>
                  <a:pt x="1151331" y="695243"/>
                  <a:pt x="1128327" y="672239"/>
                  <a:pt x="1128327" y="643862"/>
                </a:cubicBezTo>
                <a:cubicBezTo>
                  <a:pt x="1128327" y="615485"/>
                  <a:pt x="1151331" y="592481"/>
                  <a:pt x="1179708" y="592481"/>
                </a:cubicBezTo>
                <a:close/>
                <a:moveTo>
                  <a:pt x="803599" y="592481"/>
                </a:moveTo>
                <a:cubicBezTo>
                  <a:pt x="831976" y="592481"/>
                  <a:pt x="854980" y="615485"/>
                  <a:pt x="854980" y="643862"/>
                </a:cubicBezTo>
                <a:cubicBezTo>
                  <a:pt x="854980" y="672239"/>
                  <a:pt x="831976" y="695243"/>
                  <a:pt x="803599" y="695243"/>
                </a:cubicBezTo>
                <a:cubicBezTo>
                  <a:pt x="775222" y="695243"/>
                  <a:pt x="752218" y="672239"/>
                  <a:pt x="752218" y="643862"/>
                </a:cubicBezTo>
                <a:cubicBezTo>
                  <a:pt x="752218" y="615485"/>
                  <a:pt x="775222" y="592481"/>
                  <a:pt x="803599" y="592481"/>
                </a:cubicBezTo>
                <a:close/>
                <a:moveTo>
                  <a:pt x="427489" y="592481"/>
                </a:moveTo>
                <a:cubicBezTo>
                  <a:pt x="455866" y="592481"/>
                  <a:pt x="478870" y="615485"/>
                  <a:pt x="478870" y="643862"/>
                </a:cubicBezTo>
                <a:cubicBezTo>
                  <a:pt x="478870" y="672239"/>
                  <a:pt x="455866" y="695243"/>
                  <a:pt x="427489" y="695243"/>
                </a:cubicBezTo>
                <a:cubicBezTo>
                  <a:pt x="399112" y="695243"/>
                  <a:pt x="376108" y="672239"/>
                  <a:pt x="376108" y="643862"/>
                </a:cubicBezTo>
                <a:cubicBezTo>
                  <a:pt x="376108" y="615485"/>
                  <a:pt x="399112" y="592481"/>
                  <a:pt x="427489" y="592481"/>
                </a:cubicBezTo>
                <a:close/>
                <a:moveTo>
                  <a:pt x="51381" y="592481"/>
                </a:moveTo>
                <a:cubicBezTo>
                  <a:pt x="79758" y="592481"/>
                  <a:pt x="102762" y="615485"/>
                  <a:pt x="102762" y="643862"/>
                </a:cubicBezTo>
                <a:cubicBezTo>
                  <a:pt x="102762" y="672239"/>
                  <a:pt x="79758" y="695243"/>
                  <a:pt x="51381" y="695243"/>
                </a:cubicBezTo>
                <a:cubicBezTo>
                  <a:pt x="23004" y="695243"/>
                  <a:pt x="0" y="672239"/>
                  <a:pt x="0" y="643862"/>
                </a:cubicBezTo>
                <a:cubicBezTo>
                  <a:pt x="0" y="615485"/>
                  <a:pt x="23004" y="592481"/>
                  <a:pt x="51381" y="592481"/>
                </a:cubicBezTo>
                <a:close/>
                <a:moveTo>
                  <a:pt x="2308032" y="296241"/>
                </a:moveTo>
                <a:cubicBezTo>
                  <a:pt x="2336409" y="296241"/>
                  <a:pt x="2359413" y="319245"/>
                  <a:pt x="2359413" y="347622"/>
                </a:cubicBezTo>
                <a:cubicBezTo>
                  <a:pt x="2359413" y="375999"/>
                  <a:pt x="2336409" y="399003"/>
                  <a:pt x="2308032" y="399003"/>
                </a:cubicBezTo>
                <a:cubicBezTo>
                  <a:pt x="2279655" y="399003"/>
                  <a:pt x="2256651" y="375999"/>
                  <a:pt x="2256651" y="347622"/>
                </a:cubicBezTo>
                <a:cubicBezTo>
                  <a:pt x="2256651" y="319245"/>
                  <a:pt x="2279655" y="296241"/>
                  <a:pt x="2308032" y="296241"/>
                </a:cubicBezTo>
                <a:close/>
                <a:moveTo>
                  <a:pt x="1931922" y="296241"/>
                </a:moveTo>
                <a:cubicBezTo>
                  <a:pt x="1960299" y="296241"/>
                  <a:pt x="1983303" y="319245"/>
                  <a:pt x="1983303" y="347622"/>
                </a:cubicBezTo>
                <a:cubicBezTo>
                  <a:pt x="1983303" y="375999"/>
                  <a:pt x="1960299" y="399003"/>
                  <a:pt x="1931922" y="399003"/>
                </a:cubicBezTo>
                <a:cubicBezTo>
                  <a:pt x="1903545" y="399003"/>
                  <a:pt x="1880541" y="375999"/>
                  <a:pt x="1880541" y="347622"/>
                </a:cubicBezTo>
                <a:cubicBezTo>
                  <a:pt x="1880541" y="319245"/>
                  <a:pt x="1903545" y="296241"/>
                  <a:pt x="1931922" y="296241"/>
                </a:cubicBezTo>
                <a:close/>
                <a:moveTo>
                  <a:pt x="1555814" y="296241"/>
                </a:moveTo>
                <a:cubicBezTo>
                  <a:pt x="1584191" y="296241"/>
                  <a:pt x="1607195" y="319245"/>
                  <a:pt x="1607195" y="347622"/>
                </a:cubicBezTo>
                <a:cubicBezTo>
                  <a:pt x="1607195" y="375999"/>
                  <a:pt x="1584191" y="399003"/>
                  <a:pt x="1555814" y="399003"/>
                </a:cubicBezTo>
                <a:cubicBezTo>
                  <a:pt x="1527437" y="399003"/>
                  <a:pt x="1504433" y="375999"/>
                  <a:pt x="1504433" y="347622"/>
                </a:cubicBezTo>
                <a:cubicBezTo>
                  <a:pt x="1504433" y="319245"/>
                  <a:pt x="1527437" y="296241"/>
                  <a:pt x="1555814" y="296241"/>
                </a:cubicBezTo>
                <a:close/>
                <a:moveTo>
                  <a:pt x="1179708" y="296241"/>
                </a:moveTo>
                <a:cubicBezTo>
                  <a:pt x="1208085" y="296241"/>
                  <a:pt x="1231089" y="319245"/>
                  <a:pt x="1231089" y="347622"/>
                </a:cubicBezTo>
                <a:cubicBezTo>
                  <a:pt x="1231089" y="375999"/>
                  <a:pt x="1208085" y="399003"/>
                  <a:pt x="1179708" y="399003"/>
                </a:cubicBezTo>
                <a:cubicBezTo>
                  <a:pt x="1151331" y="399003"/>
                  <a:pt x="1128327" y="375999"/>
                  <a:pt x="1128327" y="347622"/>
                </a:cubicBezTo>
                <a:cubicBezTo>
                  <a:pt x="1128327" y="319245"/>
                  <a:pt x="1151331" y="296241"/>
                  <a:pt x="1179708" y="296241"/>
                </a:cubicBezTo>
                <a:close/>
                <a:moveTo>
                  <a:pt x="803599" y="296241"/>
                </a:moveTo>
                <a:cubicBezTo>
                  <a:pt x="831976" y="296241"/>
                  <a:pt x="854980" y="319245"/>
                  <a:pt x="854980" y="347622"/>
                </a:cubicBezTo>
                <a:cubicBezTo>
                  <a:pt x="854980" y="375999"/>
                  <a:pt x="831976" y="399003"/>
                  <a:pt x="803599" y="399003"/>
                </a:cubicBezTo>
                <a:cubicBezTo>
                  <a:pt x="775222" y="399003"/>
                  <a:pt x="752218" y="375999"/>
                  <a:pt x="752218" y="347622"/>
                </a:cubicBezTo>
                <a:cubicBezTo>
                  <a:pt x="752218" y="319245"/>
                  <a:pt x="775222" y="296241"/>
                  <a:pt x="803599" y="296241"/>
                </a:cubicBezTo>
                <a:close/>
                <a:moveTo>
                  <a:pt x="427489" y="296241"/>
                </a:moveTo>
                <a:cubicBezTo>
                  <a:pt x="455866" y="296241"/>
                  <a:pt x="478870" y="319245"/>
                  <a:pt x="478870" y="347622"/>
                </a:cubicBezTo>
                <a:cubicBezTo>
                  <a:pt x="478870" y="375999"/>
                  <a:pt x="455866" y="399003"/>
                  <a:pt x="427489" y="399003"/>
                </a:cubicBezTo>
                <a:cubicBezTo>
                  <a:pt x="399112" y="399003"/>
                  <a:pt x="376108" y="375999"/>
                  <a:pt x="376108" y="347622"/>
                </a:cubicBezTo>
                <a:cubicBezTo>
                  <a:pt x="376108" y="319245"/>
                  <a:pt x="399112" y="296241"/>
                  <a:pt x="427489" y="296241"/>
                </a:cubicBezTo>
                <a:close/>
                <a:moveTo>
                  <a:pt x="51381" y="296241"/>
                </a:moveTo>
                <a:cubicBezTo>
                  <a:pt x="79758" y="296241"/>
                  <a:pt x="102762" y="319245"/>
                  <a:pt x="102762" y="347622"/>
                </a:cubicBezTo>
                <a:cubicBezTo>
                  <a:pt x="102762" y="375999"/>
                  <a:pt x="79758" y="399003"/>
                  <a:pt x="51381" y="399003"/>
                </a:cubicBezTo>
                <a:cubicBezTo>
                  <a:pt x="23004" y="399003"/>
                  <a:pt x="0" y="375999"/>
                  <a:pt x="0" y="347622"/>
                </a:cubicBezTo>
                <a:cubicBezTo>
                  <a:pt x="0" y="319245"/>
                  <a:pt x="23004" y="296241"/>
                  <a:pt x="51381" y="296241"/>
                </a:cubicBezTo>
                <a:close/>
                <a:moveTo>
                  <a:pt x="2308032" y="0"/>
                </a:moveTo>
                <a:cubicBezTo>
                  <a:pt x="2336409" y="0"/>
                  <a:pt x="2359413" y="23004"/>
                  <a:pt x="2359413" y="51381"/>
                </a:cubicBezTo>
                <a:cubicBezTo>
                  <a:pt x="2359413" y="79758"/>
                  <a:pt x="2336409" y="102762"/>
                  <a:pt x="2308032" y="102762"/>
                </a:cubicBezTo>
                <a:cubicBezTo>
                  <a:pt x="2279655" y="102762"/>
                  <a:pt x="2256651" y="79758"/>
                  <a:pt x="2256651" y="51381"/>
                </a:cubicBezTo>
                <a:cubicBezTo>
                  <a:pt x="2256651" y="23004"/>
                  <a:pt x="2279655" y="0"/>
                  <a:pt x="2308032" y="0"/>
                </a:cubicBezTo>
                <a:close/>
                <a:moveTo>
                  <a:pt x="1931922" y="0"/>
                </a:moveTo>
                <a:cubicBezTo>
                  <a:pt x="1960299" y="0"/>
                  <a:pt x="1983303" y="23004"/>
                  <a:pt x="1983303" y="51381"/>
                </a:cubicBezTo>
                <a:cubicBezTo>
                  <a:pt x="1983303" y="79758"/>
                  <a:pt x="1960299" y="102762"/>
                  <a:pt x="1931922" y="102762"/>
                </a:cubicBezTo>
                <a:cubicBezTo>
                  <a:pt x="1903545" y="102762"/>
                  <a:pt x="1880541" y="79758"/>
                  <a:pt x="1880541" y="51381"/>
                </a:cubicBezTo>
                <a:cubicBezTo>
                  <a:pt x="1880541" y="23004"/>
                  <a:pt x="1903545" y="0"/>
                  <a:pt x="1931922" y="0"/>
                </a:cubicBezTo>
                <a:close/>
                <a:moveTo>
                  <a:pt x="1555814" y="0"/>
                </a:moveTo>
                <a:cubicBezTo>
                  <a:pt x="1584191" y="0"/>
                  <a:pt x="1607195" y="23004"/>
                  <a:pt x="1607195" y="51381"/>
                </a:cubicBezTo>
                <a:cubicBezTo>
                  <a:pt x="1607195" y="79758"/>
                  <a:pt x="1584191" y="102762"/>
                  <a:pt x="1555814" y="102762"/>
                </a:cubicBezTo>
                <a:cubicBezTo>
                  <a:pt x="1527437" y="102762"/>
                  <a:pt x="1504433" y="79758"/>
                  <a:pt x="1504433" y="51381"/>
                </a:cubicBezTo>
                <a:cubicBezTo>
                  <a:pt x="1504433" y="23004"/>
                  <a:pt x="1527437" y="0"/>
                  <a:pt x="1555814" y="0"/>
                </a:cubicBezTo>
                <a:close/>
                <a:moveTo>
                  <a:pt x="1179708" y="0"/>
                </a:moveTo>
                <a:cubicBezTo>
                  <a:pt x="1208085" y="0"/>
                  <a:pt x="1231089" y="23004"/>
                  <a:pt x="1231089" y="51381"/>
                </a:cubicBezTo>
                <a:cubicBezTo>
                  <a:pt x="1231089" y="79758"/>
                  <a:pt x="1208085" y="102762"/>
                  <a:pt x="1179708" y="102762"/>
                </a:cubicBezTo>
                <a:cubicBezTo>
                  <a:pt x="1151331" y="102762"/>
                  <a:pt x="1128327" y="79758"/>
                  <a:pt x="1128327" y="51381"/>
                </a:cubicBezTo>
                <a:cubicBezTo>
                  <a:pt x="1128327" y="23004"/>
                  <a:pt x="1151331" y="0"/>
                  <a:pt x="1179708" y="0"/>
                </a:cubicBezTo>
                <a:close/>
                <a:moveTo>
                  <a:pt x="803599" y="0"/>
                </a:moveTo>
                <a:cubicBezTo>
                  <a:pt x="831976" y="0"/>
                  <a:pt x="854980" y="23004"/>
                  <a:pt x="854980" y="51381"/>
                </a:cubicBezTo>
                <a:cubicBezTo>
                  <a:pt x="854980" y="79758"/>
                  <a:pt x="831976" y="102762"/>
                  <a:pt x="803599" y="102762"/>
                </a:cubicBezTo>
                <a:cubicBezTo>
                  <a:pt x="775222" y="102762"/>
                  <a:pt x="752218" y="79758"/>
                  <a:pt x="752218" y="51381"/>
                </a:cubicBezTo>
                <a:cubicBezTo>
                  <a:pt x="752218" y="23004"/>
                  <a:pt x="775222" y="0"/>
                  <a:pt x="803599" y="0"/>
                </a:cubicBezTo>
                <a:close/>
                <a:moveTo>
                  <a:pt x="427489" y="0"/>
                </a:moveTo>
                <a:cubicBezTo>
                  <a:pt x="455866" y="0"/>
                  <a:pt x="478870" y="23004"/>
                  <a:pt x="478870" y="51381"/>
                </a:cubicBezTo>
                <a:cubicBezTo>
                  <a:pt x="478870" y="79758"/>
                  <a:pt x="455866" y="102762"/>
                  <a:pt x="427489" y="102762"/>
                </a:cubicBezTo>
                <a:cubicBezTo>
                  <a:pt x="399112" y="102762"/>
                  <a:pt x="376108" y="79758"/>
                  <a:pt x="376108" y="51381"/>
                </a:cubicBezTo>
                <a:cubicBezTo>
                  <a:pt x="376108" y="23004"/>
                  <a:pt x="399112" y="0"/>
                  <a:pt x="427489" y="0"/>
                </a:cubicBezTo>
                <a:close/>
                <a:moveTo>
                  <a:pt x="51381" y="0"/>
                </a:moveTo>
                <a:cubicBezTo>
                  <a:pt x="79758" y="0"/>
                  <a:pt x="102762" y="23004"/>
                  <a:pt x="102762" y="51381"/>
                </a:cubicBezTo>
                <a:cubicBezTo>
                  <a:pt x="102762" y="79758"/>
                  <a:pt x="79758" y="102762"/>
                  <a:pt x="51381" y="102762"/>
                </a:cubicBezTo>
                <a:cubicBezTo>
                  <a:pt x="23004" y="102762"/>
                  <a:pt x="0" y="79758"/>
                  <a:pt x="0" y="51381"/>
                </a:cubicBezTo>
                <a:cubicBezTo>
                  <a:pt x="0" y="23004"/>
                  <a:pt x="23004" y="0"/>
                  <a:pt x="51381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5995196"/>
            <a:ext cx="12191999" cy="318791"/>
          </a:xfrm>
          <a:prstGeom prst="rect">
            <a:avLst/>
          </a:prstGeom>
          <a:gradFill>
            <a:gsLst>
              <a:gs pos="25000">
                <a:schemeClr val="accent1"/>
              </a:gs>
              <a:gs pos="90000">
                <a:schemeClr val="accent1">
                  <a:lumMod val="5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359342" y="2538311"/>
            <a:ext cx="869833" cy="869833"/>
          </a:xfrm>
          <a:prstGeom prst="ellipse">
            <a:avLst/>
          </a:prstGeom>
          <a:gradFill>
            <a:gsLst>
              <a:gs pos="25000">
                <a:schemeClr val="accent1"/>
              </a:gs>
              <a:gs pos="90000">
                <a:schemeClr val="accent1">
                  <a:lumMod val="50000"/>
                </a:schemeClr>
              </a:gs>
            </a:gsLst>
            <a:lin ang="2700000" scaled="0"/>
          </a:gradFill>
          <a:ln w="12700" cap="flat">
            <a:noFill/>
            <a:miter/>
          </a:ln>
          <a:effectLst>
            <a:outerShdw blurRad="139700" dist="635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454871" y="2640192"/>
            <a:ext cx="647700" cy="5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710766" y="2538310"/>
            <a:ext cx="869833" cy="869833"/>
          </a:xfrm>
          <a:prstGeom prst="ellipse">
            <a:avLst/>
          </a:prstGeom>
          <a:gradFill>
            <a:gsLst>
              <a:gs pos="25000">
                <a:schemeClr val="accent1"/>
              </a:gs>
              <a:gs pos="90000">
                <a:schemeClr val="accent1">
                  <a:lumMod val="50000"/>
                </a:schemeClr>
              </a:gs>
            </a:gsLst>
            <a:lin ang="2700000" scaled="0"/>
          </a:gradFill>
          <a:ln w="12700" cap="flat">
            <a:noFill/>
            <a:miter/>
          </a:ln>
          <a:effectLst>
            <a:outerShdw blurRad="139700" dist="635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359341" y="3939373"/>
            <a:ext cx="869833" cy="869833"/>
          </a:xfrm>
          <a:prstGeom prst="ellipse">
            <a:avLst/>
          </a:prstGeom>
          <a:gradFill>
            <a:gsLst>
              <a:gs pos="25000">
                <a:schemeClr val="accent1"/>
              </a:gs>
              <a:gs pos="90000">
                <a:schemeClr val="accent1">
                  <a:lumMod val="50000"/>
                </a:schemeClr>
              </a:gs>
            </a:gsLst>
            <a:lin ang="2700000" scaled="0"/>
          </a:gradFill>
          <a:ln w="12700" cap="flat">
            <a:noFill/>
            <a:miter/>
          </a:ln>
          <a:effectLst>
            <a:outerShdw blurRad="139700" dist="635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710766" y="3933485"/>
            <a:ext cx="869833" cy="869833"/>
          </a:xfrm>
          <a:prstGeom prst="ellipse">
            <a:avLst/>
          </a:prstGeom>
          <a:gradFill>
            <a:gsLst>
              <a:gs pos="25000">
                <a:schemeClr val="accent1"/>
              </a:gs>
              <a:gs pos="90000">
                <a:schemeClr val="accent1">
                  <a:lumMod val="50000"/>
                </a:schemeClr>
              </a:gs>
            </a:gsLst>
            <a:lin ang="2700000" scaled="0"/>
          </a:gradFill>
          <a:ln w="12700" cap="flat">
            <a:noFill/>
            <a:miter/>
          </a:ln>
          <a:effectLst>
            <a:outerShdw blurRad="139700" dist="63500" dir="2700000" algn="tl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454871" y="4063935"/>
            <a:ext cx="647700" cy="5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810077" y="2640192"/>
            <a:ext cx="647700" cy="5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819408" y="4063935"/>
            <a:ext cx="647700" cy="5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4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240" y="68788"/>
            <a:ext cx="2892338" cy="1088703"/>
          </a:xfrm>
          <a:custGeom>
            <a:avLst/>
            <a:gdLst>
              <a:gd name="connsiteX0" fmla="*/ 2867067 w 2892338"/>
              <a:gd name="connsiteY0" fmla="*/ 1038161 h 1088703"/>
              <a:gd name="connsiteX1" fmla="*/ 2892338 w 2892338"/>
              <a:gd name="connsiteY1" fmla="*/ 1063432 h 1088703"/>
              <a:gd name="connsiteX2" fmla="*/ 2867067 w 2892338"/>
              <a:gd name="connsiteY2" fmla="*/ 1088703 h 1088703"/>
              <a:gd name="connsiteX3" fmla="*/ 2841796 w 2892338"/>
              <a:gd name="connsiteY3" fmla="*/ 1063432 h 1088703"/>
              <a:gd name="connsiteX4" fmla="*/ 2867067 w 2892338"/>
              <a:gd name="connsiteY4" fmla="*/ 1038161 h 1088703"/>
              <a:gd name="connsiteX5" fmla="*/ 2682086 w 2892338"/>
              <a:gd name="connsiteY5" fmla="*/ 1038161 h 1088703"/>
              <a:gd name="connsiteX6" fmla="*/ 2707357 w 2892338"/>
              <a:gd name="connsiteY6" fmla="*/ 1063432 h 1088703"/>
              <a:gd name="connsiteX7" fmla="*/ 2682086 w 2892338"/>
              <a:gd name="connsiteY7" fmla="*/ 1088703 h 1088703"/>
              <a:gd name="connsiteX8" fmla="*/ 2656815 w 2892338"/>
              <a:gd name="connsiteY8" fmla="*/ 1063432 h 1088703"/>
              <a:gd name="connsiteX9" fmla="*/ 2682086 w 2892338"/>
              <a:gd name="connsiteY9" fmla="*/ 1038161 h 1088703"/>
              <a:gd name="connsiteX10" fmla="*/ 2497106 w 2892338"/>
              <a:gd name="connsiteY10" fmla="*/ 1038161 h 1088703"/>
              <a:gd name="connsiteX11" fmla="*/ 2522377 w 2892338"/>
              <a:gd name="connsiteY11" fmla="*/ 1063432 h 1088703"/>
              <a:gd name="connsiteX12" fmla="*/ 2497106 w 2892338"/>
              <a:gd name="connsiteY12" fmla="*/ 1088703 h 1088703"/>
              <a:gd name="connsiteX13" fmla="*/ 2471835 w 2892338"/>
              <a:gd name="connsiteY13" fmla="*/ 1063432 h 1088703"/>
              <a:gd name="connsiteX14" fmla="*/ 2497106 w 2892338"/>
              <a:gd name="connsiteY14" fmla="*/ 1038161 h 1088703"/>
              <a:gd name="connsiteX15" fmla="*/ 2312127 w 2892338"/>
              <a:gd name="connsiteY15" fmla="*/ 1038161 h 1088703"/>
              <a:gd name="connsiteX16" fmla="*/ 2337398 w 2892338"/>
              <a:gd name="connsiteY16" fmla="*/ 1063432 h 1088703"/>
              <a:gd name="connsiteX17" fmla="*/ 2312127 w 2892338"/>
              <a:gd name="connsiteY17" fmla="*/ 1088703 h 1088703"/>
              <a:gd name="connsiteX18" fmla="*/ 2286856 w 2892338"/>
              <a:gd name="connsiteY18" fmla="*/ 1063432 h 1088703"/>
              <a:gd name="connsiteX19" fmla="*/ 2312127 w 2892338"/>
              <a:gd name="connsiteY19" fmla="*/ 1038161 h 1088703"/>
              <a:gd name="connsiteX20" fmla="*/ 2127147 w 2892338"/>
              <a:gd name="connsiteY20" fmla="*/ 1038161 h 1088703"/>
              <a:gd name="connsiteX21" fmla="*/ 2152418 w 2892338"/>
              <a:gd name="connsiteY21" fmla="*/ 1063432 h 1088703"/>
              <a:gd name="connsiteX22" fmla="*/ 2127147 w 2892338"/>
              <a:gd name="connsiteY22" fmla="*/ 1088703 h 1088703"/>
              <a:gd name="connsiteX23" fmla="*/ 2101876 w 2892338"/>
              <a:gd name="connsiteY23" fmla="*/ 1063432 h 1088703"/>
              <a:gd name="connsiteX24" fmla="*/ 2127147 w 2892338"/>
              <a:gd name="connsiteY24" fmla="*/ 1038161 h 1088703"/>
              <a:gd name="connsiteX25" fmla="*/ 1942166 w 2892338"/>
              <a:gd name="connsiteY25" fmla="*/ 1038161 h 1088703"/>
              <a:gd name="connsiteX26" fmla="*/ 1967437 w 2892338"/>
              <a:gd name="connsiteY26" fmla="*/ 1063432 h 1088703"/>
              <a:gd name="connsiteX27" fmla="*/ 1942166 w 2892338"/>
              <a:gd name="connsiteY27" fmla="*/ 1088703 h 1088703"/>
              <a:gd name="connsiteX28" fmla="*/ 1916895 w 2892338"/>
              <a:gd name="connsiteY28" fmla="*/ 1063432 h 1088703"/>
              <a:gd name="connsiteX29" fmla="*/ 1942166 w 2892338"/>
              <a:gd name="connsiteY29" fmla="*/ 1038161 h 1088703"/>
              <a:gd name="connsiteX30" fmla="*/ 1757186 w 2892338"/>
              <a:gd name="connsiteY30" fmla="*/ 1038161 h 1088703"/>
              <a:gd name="connsiteX31" fmla="*/ 1782457 w 2892338"/>
              <a:gd name="connsiteY31" fmla="*/ 1063432 h 1088703"/>
              <a:gd name="connsiteX32" fmla="*/ 1757186 w 2892338"/>
              <a:gd name="connsiteY32" fmla="*/ 1088703 h 1088703"/>
              <a:gd name="connsiteX33" fmla="*/ 1731915 w 2892338"/>
              <a:gd name="connsiteY33" fmla="*/ 1063432 h 1088703"/>
              <a:gd name="connsiteX34" fmla="*/ 1757186 w 2892338"/>
              <a:gd name="connsiteY34" fmla="*/ 1038161 h 1088703"/>
              <a:gd name="connsiteX35" fmla="*/ 1135152 w 2892338"/>
              <a:gd name="connsiteY35" fmla="*/ 1019893 h 1088703"/>
              <a:gd name="connsiteX36" fmla="*/ 1160423 w 2892338"/>
              <a:gd name="connsiteY36" fmla="*/ 1045164 h 1088703"/>
              <a:gd name="connsiteX37" fmla="*/ 1135152 w 2892338"/>
              <a:gd name="connsiteY37" fmla="*/ 1070435 h 1088703"/>
              <a:gd name="connsiteX38" fmla="*/ 1109881 w 2892338"/>
              <a:gd name="connsiteY38" fmla="*/ 1045164 h 1088703"/>
              <a:gd name="connsiteX39" fmla="*/ 1135152 w 2892338"/>
              <a:gd name="connsiteY39" fmla="*/ 1019893 h 1088703"/>
              <a:gd name="connsiteX40" fmla="*/ 950171 w 2892338"/>
              <a:gd name="connsiteY40" fmla="*/ 1019893 h 1088703"/>
              <a:gd name="connsiteX41" fmla="*/ 975442 w 2892338"/>
              <a:gd name="connsiteY41" fmla="*/ 1045164 h 1088703"/>
              <a:gd name="connsiteX42" fmla="*/ 950171 w 2892338"/>
              <a:gd name="connsiteY42" fmla="*/ 1070435 h 1088703"/>
              <a:gd name="connsiteX43" fmla="*/ 924900 w 2892338"/>
              <a:gd name="connsiteY43" fmla="*/ 1045164 h 1088703"/>
              <a:gd name="connsiteX44" fmla="*/ 950171 w 2892338"/>
              <a:gd name="connsiteY44" fmla="*/ 1019893 h 1088703"/>
              <a:gd name="connsiteX45" fmla="*/ 765191 w 2892338"/>
              <a:gd name="connsiteY45" fmla="*/ 1019893 h 1088703"/>
              <a:gd name="connsiteX46" fmla="*/ 790462 w 2892338"/>
              <a:gd name="connsiteY46" fmla="*/ 1045164 h 1088703"/>
              <a:gd name="connsiteX47" fmla="*/ 765191 w 2892338"/>
              <a:gd name="connsiteY47" fmla="*/ 1070435 h 1088703"/>
              <a:gd name="connsiteX48" fmla="*/ 739920 w 2892338"/>
              <a:gd name="connsiteY48" fmla="*/ 1045164 h 1088703"/>
              <a:gd name="connsiteX49" fmla="*/ 765191 w 2892338"/>
              <a:gd name="connsiteY49" fmla="*/ 1019893 h 1088703"/>
              <a:gd name="connsiteX50" fmla="*/ 580212 w 2892338"/>
              <a:gd name="connsiteY50" fmla="*/ 1019893 h 1088703"/>
              <a:gd name="connsiteX51" fmla="*/ 605483 w 2892338"/>
              <a:gd name="connsiteY51" fmla="*/ 1045164 h 1088703"/>
              <a:gd name="connsiteX52" fmla="*/ 580212 w 2892338"/>
              <a:gd name="connsiteY52" fmla="*/ 1070435 h 1088703"/>
              <a:gd name="connsiteX53" fmla="*/ 554941 w 2892338"/>
              <a:gd name="connsiteY53" fmla="*/ 1045164 h 1088703"/>
              <a:gd name="connsiteX54" fmla="*/ 580212 w 2892338"/>
              <a:gd name="connsiteY54" fmla="*/ 1019893 h 1088703"/>
              <a:gd name="connsiteX55" fmla="*/ 395232 w 2892338"/>
              <a:gd name="connsiteY55" fmla="*/ 1019893 h 1088703"/>
              <a:gd name="connsiteX56" fmla="*/ 420503 w 2892338"/>
              <a:gd name="connsiteY56" fmla="*/ 1045164 h 1088703"/>
              <a:gd name="connsiteX57" fmla="*/ 395232 w 2892338"/>
              <a:gd name="connsiteY57" fmla="*/ 1070435 h 1088703"/>
              <a:gd name="connsiteX58" fmla="*/ 369961 w 2892338"/>
              <a:gd name="connsiteY58" fmla="*/ 1045164 h 1088703"/>
              <a:gd name="connsiteX59" fmla="*/ 395232 w 2892338"/>
              <a:gd name="connsiteY59" fmla="*/ 1019893 h 1088703"/>
              <a:gd name="connsiteX60" fmla="*/ 210251 w 2892338"/>
              <a:gd name="connsiteY60" fmla="*/ 1019893 h 1088703"/>
              <a:gd name="connsiteX61" fmla="*/ 235522 w 2892338"/>
              <a:gd name="connsiteY61" fmla="*/ 1045164 h 1088703"/>
              <a:gd name="connsiteX62" fmla="*/ 210251 w 2892338"/>
              <a:gd name="connsiteY62" fmla="*/ 1070435 h 1088703"/>
              <a:gd name="connsiteX63" fmla="*/ 184980 w 2892338"/>
              <a:gd name="connsiteY63" fmla="*/ 1045164 h 1088703"/>
              <a:gd name="connsiteX64" fmla="*/ 210251 w 2892338"/>
              <a:gd name="connsiteY64" fmla="*/ 1019893 h 1088703"/>
              <a:gd name="connsiteX65" fmla="*/ 25271 w 2892338"/>
              <a:gd name="connsiteY65" fmla="*/ 1019893 h 1088703"/>
              <a:gd name="connsiteX66" fmla="*/ 50542 w 2892338"/>
              <a:gd name="connsiteY66" fmla="*/ 1045164 h 1088703"/>
              <a:gd name="connsiteX67" fmla="*/ 25271 w 2892338"/>
              <a:gd name="connsiteY67" fmla="*/ 1070435 h 1088703"/>
              <a:gd name="connsiteX68" fmla="*/ 0 w 2892338"/>
              <a:gd name="connsiteY68" fmla="*/ 1045164 h 1088703"/>
              <a:gd name="connsiteX69" fmla="*/ 25271 w 2892338"/>
              <a:gd name="connsiteY69" fmla="*/ 1019893 h 1088703"/>
              <a:gd name="connsiteX70" fmla="*/ 2867067 w 2892338"/>
              <a:gd name="connsiteY70" fmla="*/ 892462 h 1088703"/>
              <a:gd name="connsiteX71" fmla="*/ 2892338 w 2892338"/>
              <a:gd name="connsiteY71" fmla="*/ 917733 h 1088703"/>
              <a:gd name="connsiteX72" fmla="*/ 2867067 w 2892338"/>
              <a:gd name="connsiteY72" fmla="*/ 943004 h 1088703"/>
              <a:gd name="connsiteX73" fmla="*/ 2841796 w 2892338"/>
              <a:gd name="connsiteY73" fmla="*/ 917733 h 1088703"/>
              <a:gd name="connsiteX74" fmla="*/ 2867067 w 2892338"/>
              <a:gd name="connsiteY74" fmla="*/ 892462 h 1088703"/>
              <a:gd name="connsiteX75" fmla="*/ 2682086 w 2892338"/>
              <a:gd name="connsiteY75" fmla="*/ 892462 h 1088703"/>
              <a:gd name="connsiteX76" fmla="*/ 2707357 w 2892338"/>
              <a:gd name="connsiteY76" fmla="*/ 917733 h 1088703"/>
              <a:gd name="connsiteX77" fmla="*/ 2682086 w 2892338"/>
              <a:gd name="connsiteY77" fmla="*/ 943004 h 1088703"/>
              <a:gd name="connsiteX78" fmla="*/ 2656815 w 2892338"/>
              <a:gd name="connsiteY78" fmla="*/ 917733 h 1088703"/>
              <a:gd name="connsiteX79" fmla="*/ 2682086 w 2892338"/>
              <a:gd name="connsiteY79" fmla="*/ 892462 h 1088703"/>
              <a:gd name="connsiteX80" fmla="*/ 2497106 w 2892338"/>
              <a:gd name="connsiteY80" fmla="*/ 892462 h 1088703"/>
              <a:gd name="connsiteX81" fmla="*/ 2522377 w 2892338"/>
              <a:gd name="connsiteY81" fmla="*/ 917733 h 1088703"/>
              <a:gd name="connsiteX82" fmla="*/ 2497106 w 2892338"/>
              <a:gd name="connsiteY82" fmla="*/ 943004 h 1088703"/>
              <a:gd name="connsiteX83" fmla="*/ 2471835 w 2892338"/>
              <a:gd name="connsiteY83" fmla="*/ 917733 h 1088703"/>
              <a:gd name="connsiteX84" fmla="*/ 2497106 w 2892338"/>
              <a:gd name="connsiteY84" fmla="*/ 892462 h 1088703"/>
              <a:gd name="connsiteX85" fmla="*/ 2312127 w 2892338"/>
              <a:gd name="connsiteY85" fmla="*/ 892462 h 1088703"/>
              <a:gd name="connsiteX86" fmla="*/ 2337398 w 2892338"/>
              <a:gd name="connsiteY86" fmla="*/ 917733 h 1088703"/>
              <a:gd name="connsiteX87" fmla="*/ 2312127 w 2892338"/>
              <a:gd name="connsiteY87" fmla="*/ 943004 h 1088703"/>
              <a:gd name="connsiteX88" fmla="*/ 2286856 w 2892338"/>
              <a:gd name="connsiteY88" fmla="*/ 917733 h 1088703"/>
              <a:gd name="connsiteX89" fmla="*/ 2312127 w 2892338"/>
              <a:gd name="connsiteY89" fmla="*/ 892462 h 1088703"/>
              <a:gd name="connsiteX90" fmla="*/ 2127147 w 2892338"/>
              <a:gd name="connsiteY90" fmla="*/ 892462 h 1088703"/>
              <a:gd name="connsiteX91" fmla="*/ 2152418 w 2892338"/>
              <a:gd name="connsiteY91" fmla="*/ 917733 h 1088703"/>
              <a:gd name="connsiteX92" fmla="*/ 2127147 w 2892338"/>
              <a:gd name="connsiteY92" fmla="*/ 943004 h 1088703"/>
              <a:gd name="connsiteX93" fmla="*/ 2101876 w 2892338"/>
              <a:gd name="connsiteY93" fmla="*/ 917733 h 1088703"/>
              <a:gd name="connsiteX94" fmla="*/ 2127147 w 2892338"/>
              <a:gd name="connsiteY94" fmla="*/ 892462 h 1088703"/>
              <a:gd name="connsiteX95" fmla="*/ 1942166 w 2892338"/>
              <a:gd name="connsiteY95" fmla="*/ 892462 h 1088703"/>
              <a:gd name="connsiteX96" fmla="*/ 1967437 w 2892338"/>
              <a:gd name="connsiteY96" fmla="*/ 917733 h 1088703"/>
              <a:gd name="connsiteX97" fmla="*/ 1942166 w 2892338"/>
              <a:gd name="connsiteY97" fmla="*/ 943004 h 1088703"/>
              <a:gd name="connsiteX98" fmla="*/ 1916895 w 2892338"/>
              <a:gd name="connsiteY98" fmla="*/ 917733 h 1088703"/>
              <a:gd name="connsiteX99" fmla="*/ 1942166 w 2892338"/>
              <a:gd name="connsiteY99" fmla="*/ 892462 h 1088703"/>
              <a:gd name="connsiteX100" fmla="*/ 1757186 w 2892338"/>
              <a:gd name="connsiteY100" fmla="*/ 892462 h 1088703"/>
              <a:gd name="connsiteX101" fmla="*/ 1782457 w 2892338"/>
              <a:gd name="connsiteY101" fmla="*/ 917733 h 1088703"/>
              <a:gd name="connsiteX102" fmla="*/ 1757186 w 2892338"/>
              <a:gd name="connsiteY102" fmla="*/ 943004 h 1088703"/>
              <a:gd name="connsiteX103" fmla="*/ 1731915 w 2892338"/>
              <a:gd name="connsiteY103" fmla="*/ 917733 h 1088703"/>
              <a:gd name="connsiteX104" fmla="*/ 1757186 w 2892338"/>
              <a:gd name="connsiteY104" fmla="*/ 892462 h 1088703"/>
              <a:gd name="connsiteX105" fmla="*/ 1135152 w 2892338"/>
              <a:gd name="connsiteY105" fmla="*/ 874194 h 1088703"/>
              <a:gd name="connsiteX106" fmla="*/ 1160423 w 2892338"/>
              <a:gd name="connsiteY106" fmla="*/ 899465 h 1088703"/>
              <a:gd name="connsiteX107" fmla="*/ 1135152 w 2892338"/>
              <a:gd name="connsiteY107" fmla="*/ 924736 h 1088703"/>
              <a:gd name="connsiteX108" fmla="*/ 1109881 w 2892338"/>
              <a:gd name="connsiteY108" fmla="*/ 899465 h 1088703"/>
              <a:gd name="connsiteX109" fmla="*/ 1135152 w 2892338"/>
              <a:gd name="connsiteY109" fmla="*/ 874194 h 1088703"/>
              <a:gd name="connsiteX110" fmla="*/ 950171 w 2892338"/>
              <a:gd name="connsiteY110" fmla="*/ 874194 h 1088703"/>
              <a:gd name="connsiteX111" fmla="*/ 975442 w 2892338"/>
              <a:gd name="connsiteY111" fmla="*/ 899465 h 1088703"/>
              <a:gd name="connsiteX112" fmla="*/ 950171 w 2892338"/>
              <a:gd name="connsiteY112" fmla="*/ 924736 h 1088703"/>
              <a:gd name="connsiteX113" fmla="*/ 924900 w 2892338"/>
              <a:gd name="connsiteY113" fmla="*/ 899465 h 1088703"/>
              <a:gd name="connsiteX114" fmla="*/ 950171 w 2892338"/>
              <a:gd name="connsiteY114" fmla="*/ 874194 h 1088703"/>
              <a:gd name="connsiteX115" fmla="*/ 765191 w 2892338"/>
              <a:gd name="connsiteY115" fmla="*/ 874194 h 1088703"/>
              <a:gd name="connsiteX116" fmla="*/ 790462 w 2892338"/>
              <a:gd name="connsiteY116" fmla="*/ 899465 h 1088703"/>
              <a:gd name="connsiteX117" fmla="*/ 765191 w 2892338"/>
              <a:gd name="connsiteY117" fmla="*/ 924736 h 1088703"/>
              <a:gd name="connsiteX118" fmla="*/ 739920 w 2892338"/>
              <a:gd name="connsiteY118" fmla="*/ 899465 h 1088703"/>
              <a:gd name="connsiteX119" fmla="*/ 765191 w 2892338"/>
              <a:gd name="connsiteY119" fmla="*/ 874194 h 1088703"/>
              <a:gd name="connsiteX120" fmla="*/ 580212 w 2892338"/>
              <a:gd name="connsiteY120" fmla="*/ 874194 h 1088703"/>
              <a:gd name="connsiteX121" fmla="*/ 605483 w 2892338"/>
              <a:gd name="connsiteY121" fmla="*/ 899465 h 1088703"/>
              <a:gd name="connsiteX122" fmla="*/ 580212 w 2892338"/>
              <a:gd name="connsiteY122" fmla="*/ 924736 h 1088703"/>
              <a:gd name="connsiteX123" fmla="*/ 554942 w 2892338"/>
              <a:gd name="connsiteY123" fmla="*/ 899465 h 1088703"/>
              <a:gd name="connsiteX124" fmla="*/ 580212 w 2892338"/>
              <a:gd name="connsiteY124" fmla="*/ 874194 h 1088703"/>
              <a:gd name="connsiteX125" fmla="*/ 395232 w 2892338"/>
              <a:gd name="connsiteY125" fmla="*/ 874194 h 1088703"/>
              <a:gd name="connsiteX126" fmla="*/ 420503 w 2892338"/>
              <a:gd name="connsiteY126" fmla="*/ 899465 h 1088703"/>
              <a:gd name="connsiteX127" fmla="*/ 395232 w 2892338"/>
              <a:gd name="connsiteY127" fmla="*/ 924736 h 1088703"/>
              <a:gd name="connsiteX128" fmla="*/ 369961 w 2892338"/>
              <a:gd name="connsiteY128" fmla="*/ 899465 h 1088703"/>
              <a:gd name="connsiteX129" fmla="*/ 395232 w 2892338"/>
              <a:gd name="connsiteY129" fmla="*/ 874194 h 1088703"/>
              <a:gd name="connsiteX130" fmla="*/ 210251 w 2892338"/>
              <a:gd name="connsiteY130" fmla="*/ 874194 h 1088703"/>
              <a:gd name="connsiteX131" fmla="*/ 235522 w 2892338"/>
              <a:gd name="connsiteY131" fmla="*/ 899465 h 1088703"/>
              <a:gd name="connsiteX132" fmla="*/ 210251 w 2892338"/>
              <a:gd name="connsiteY132" fmla="*/ 924736 h 1088703"/>
              <a:gd name="connsiteX133" fmla="*/ 184980 w 2892338"/>
              <a:gd name="connsiteY133" fmla="*/ 899465 h 1088703"/>
              <a:gd name="connsiteX134" fmla="*/ 210251 w 2892338"/>
              <a:gd name="connsiteY134" fmla="*/ 874194 h 1088703"/>
              <a:gd name="connsiteX135" fmla="*/ 25272 w 2892338"/>
              <a:gd name="connsiteY135" fmla="*/ 874194 h 1088703"/>
              <a:gd name="connsiteX136" fmla="*/ 50543 w 2892338"/>
              <a:gd name="connsiteY136" fmla="*/ 899465 h 1088703"/>
              <a:gd name="connsiteX137" fmla="*/ 25272 w 2892338"/>
              <a:gd name="connsiteY137" fmla="*/ 924736 h 1088703"/>
              <a:gd name="connsiteX138" fmla="*/ 1 w 2892338"/>
              <a:gd name="connsiteY138" fmla="*/ 899465 h 1088703"/>
              <a:gd name="connsiteX139" fmla="*/ 25272 w 2892338"/>
              <a:gd name="connsiteY139" fmla="*/ 874194 h 1088703"/>
              <a:gd name="connsiteX140" fmla="*/ 2867067 w 2892338"/>
              <a:gd name="connsiteY140" fmla="*/ 746763 h 1088703"/>
              <a:gd name="connsiteX141" fmla="*/ 2892338 w 2892338"/>
              <a:gd name="connsiteY141" fmla="*/ 772034 h 1088703"/>
              <a:gd name="connsiteX142" fmla="*/ 2867067 w 2892338"/>
              <a:gd name="connsiteY142" fmla="*/ 797305 h 1088703"/>
              <a:gd name="connsiteX143" fmla="*/ 2841796 w 2892338"/>
              <a:gd name="connsiteY143" fmla="*/ 772034 h 1088703"/>
              <a:gd name="connsiteX144" fmla="*/ 2867067 w 2892338"/>
              <a:gd name="connsiteY144" fmla="*/ 746763 h 1088703"/>
              <a:gd name="connsiteX145" fmla="*/ 2682086 w 2892338"/>
              <a:gd name="connsiteY145" fmla="*/ 746763 h 1088703"/>
              <a:gd name="connsiteX146" fmla="*/ 2707357 w 2892338"/>
              <a:gd name="connsiteY146" fmla="*/ 772034 h 1088703"/>
              <a:gd name="connsiteX147" fmla="*/ 2682086 w 2892338"/>
              <a:gd name="connsiteY147" fmla="*/ 797305 h 1088703"/>
              <a:gd name="connsiteX148" fmla="*/ 2656815 w 2892338"/>
              <a:gd name="connsiteY148" fmla="*/ 772034 h 1088703"/>
              <a:gd name="connsiteX149" fmla="*/ 2682086 w 2892338"/>
              <a:gd name="connsiteY149" fmla="*/ 746763 h 1088703"/>
              <a:gd name="connsiteX150" fmla="*/ 2497106 w 2892338"/>
              <a:gd name="connsiteY150" fmla="*/ 746763 h 1088703"/>
              <a:gd name="connsiteX151" fmla="*/ 2522377 w 2892338"/>
              <a:gd name="connsiteY151" fmla="*/ 772034 h 1088703"/>
              <a:gd name="connsiteX152" fmla="*/ 2497106 w 2892338"/>
              <a:gd name="connsiteY152" fmla="*/ 797305 h 1088703"/>
              <a:gd name="connsiteX153" fmla="*/ 2471835 w 2892338"/>
              <a:gd name="connsiteY153" fmla="*/ 772034 h 1088703"/>
              <a:gd name="connsiteX154" fmla="*/ 2497106 w 2892338"/>
              <a:gd name="connsiteY154" fmla="*/ 746763 h 1088703"/>
              <a:gd name="connsiteX155" fmla="*/ 2312127 w 2892338"/>
              <a:gd name="connsiteY155" fmla="*/ 746763 h 1088703"/>
              <a:gd name="connsiteX156" fmla="*/ 2337398 w 2892338"/>
              <a:gd name="connsiteY156" fmla="*/ 772034 h 1088703"/>
              <a:gd name="connsiteX157" fmla="*/ 2312127 w 2892338"/>
              <a:gd name="connsiteY157" fmla="*/ 797305 h 1088703"/>
              <a:gd name="connsiteX158" fmla="*/ 2286856 w 2892338"/>
              <a:gd name="connsiteY158" fmla="*/ 772034 h 1088703"/>
              <a:gd name="connsiteX159" fmla="*/ 2312127 w 2892338"/>
              <a:gd name="connsiteY159" fmla="*/ 746763 h 1088703"/>
              <a:gd name="connsiteX160" fmla="*/ 2127147 w 2892338"/>
              <a:gd name="connsiteY160" fmla="*/ 746763 h 1088703"/>
              <a:gd name="connsiteX161" fmla="*/ 2152418 w 2892338"/>
              <a:gd name="connsiteY161" fmla="*/ 772034 h 1088703"/>
              <a:gd name="connsiteX162" fmla="*/ 2127147 w 2892338"/>
              <a:gd name="connsiteY162" fmla="*/ 797305 h 1088703"/>
              <a:gd name="connsiteX163" fmla="*/ 2101876 w 2892338"/>
              <a:gd name="connsiteY163" fmla="*/ 772034 h 1088703"/>
              <a:gd name="connsiteX164" fmla="*/ 2127147 w 2892338"/>
              <a:gd name="connsiteY164" fmla="*/ 746763 h 1088703"/>
              <a:gd name="connsiteX165" fmla="*/ 1942166 w 2892338"/>
              <a:gd name="connsiteY165" fmla="*/ 746763 h 1088703"/>
              <a:gd name="connsiteX166" fmla="*/ 1967437 w 2892338"/>
              <a:gd name="connsiteY166" fmla="*/ 772034 h 1088703"/>
              <a:gd name="connsiteX167" fmla="*/ 1942166 w 2892338"/>
              <a:gd name="connsiteY167" fmla="*/ 797305 h 1088703"/>
              <a:gd name="connsiteX168" fmla="*/ 1916895 w 2892338"/>
              <a:gd name="connsiteY168" fmla="*/ 772034 h 1088703"/>
              <a:gd name="connsiteX169" fmla="*/ 1942166 w 2892338"/>
              <a:gd name="connsiteY169" fmla="*/ 746763 h 1088703"/>
              <a:gd name="connsiteX170" fmla="*/ 1757186 w 2892338"/>
              <a:gd name="connsiteY170" fmla="*/ 746763 h 1088703"/>
              <a:gd name="connsiteX171" fmla="*/ 1782457 w 2892338"/>
              <a:gd name="connsiteY171" fmla="*/ 772034 h 1088703"/>
              <a:gd name="connsiteX172" fmla="*/ 1757186 w 2892338"/>
              <a:gd name="connsiteY172" fmla="*/ 797305 h 1088703"/>
              <a:gd name="connsiteX173" fmla="*/ 1731915 w 2892338"/>
              <a:gd name="connsiteY173" fmla="*/ 772034 h 1088703"/>
              <a:gd name="connsiteX174" fmla="*/ 1757186 w 2892338"/>
              <a:gd name="connsiteY174" fmla="*/ 746763 h 1088703"/>
              <a:gd name="connsiteX175" fmla="*/ 1135152 w 2892338"/>
              <a:gd name="connsiteY175" fmla="*/ 728495 h 1088703"/>
              <a:gd name="connsiteX176" fmla="*/ 1160423 w 2892338"/>
              <a:gd name="connsiteY176" fmla="*/ 753766 h 1088703"/>
              <a:gd name="connsiteX177" fmla="*/ 1135152 w 2892338"/>
              <a:gd name="connsiteY177" fmla="*/ 779037 h 1088703"/>
              <a:gd name="connsiteX178" fmla="*/ 1109881 w 2892338"/>
              <a:gd name="connsiteY178" fmla="*/ 753766 h 1088703"/>
              <a:gd name="connsiteX179" fmla="*/ 1135152 w 2892338"/>
              <a:gd name="connsiteY179" fmla="*/ 728495 h 1088703"/>
              <a:gd name="connsiteX180" fmla="*/ 950172 w 2892338"/>
              <a:gd name="connsiteY180" fmla="*/ 728495 h 1088703"/>
              <a:gd name="connsiteX181" fmla="*/ 975442 w 2892338"/>
              <a:gd name="connsiteY181" fmla="*/ 753766 h 1088703"/>
              <a:gd name="connsiteX182" fmla="*/ 950172 w 2892338"/>
              <a:gd name="connsiteY182" fmla="*/ 779037 h 1088703"/>
              <a:gd name="connsiteX183" fmla="*/ 924901 w 2892338"/>
              <a:gd name="connsiteY183" fmla="*/ 753766 h 1088703"/>
              <a:gd name="connsiteX184" fmla="*/ 950172 w 2892338"/>
              <a:gd name="connsiteY184" fmla="*/ 728495 h 1088703"/>
              <a:gd name="connsiteX185" fmla="*/ 765192 w 2892338"/>
              <a:gd name="connsiteY185" fmla="*/ 728495 h 1088703"/>
              <a:gd name="connsiteX186" fmla="*/ 790463 w 2892338"/>
              <a:gd name="connsiteY186" fmla="*/ 753766 h 1088703"/>
              <a:gd name="connsiteX187" fmla="*/ 765192 w 2892338"/>
              <a:gd name="connsiteY187" fmla="*/ 779037 h 1088703"/>
              <a:gd name="connsiteX188" fmla="*/ 739920 w 2892338"/>
              <a:gd name="connsiteY188" fmla="*/ 753766 h 1088703"/>
              <a:gd name="connsiteX189" fmla="*/ 765192 w 2892338"/>
              <a:gd name="connsiteY189" fmla="*/ 728495 h 1088703"/>
              <a:gd name="connsiteX190" fmla="*/ 580213 w 2892338"/>
              <a:gd name="connsiteY190" fmla="*/ 728495 h 1088703"/>
              <a:gd name="connsiteX191" fmla="*/ 605484 w 2892338"/>
              <a:gd name="connsiteY191" fmla="*/ 753766 h 1088703"/>
              <a:gd name="connsiteX192" fmla="*/ 580213 w 2892338"/>
              <a:gd name="connsiteY192" fmla="*/ 779037 h 1088703"/>
              <a:gd name="connsiteX193" fmla="*/ 554942 w 2892338"/>
              <a:gd name="connsiteY193" fmla="*/ 753766 h 1088703"/>
              <a:gd name="connsiteX194" fmla="*/ 580213 w 2892338"/>
              <a:gd name="connsiteY194" fmla="*/ 728495 h 1088703"/>
              <a:gd name="connsiteX195" fmla="*/ 395233 w 2892338"/>
              <a:gd name="connsiteY195" fmla="*/ 728495 h 1088703"/>
              <a:gd name="connsiteX196" fmla="*/ 420504 w 2892338"/>
              <a:gd name="connsiteY196" fmla="*/ 753766 h 1088703"/>
              <a:gd name="connsiteX197" fmla="*/ 395233 w 2892338"/>
              <a:gd name="connsiteY197" fmla="*/ 779037 h 1088703"/>
              <a:gd name="connsiteX198" fmla="*/ 369962 w 2892338"/>
              <a:gd name="connsiteY198" fmla="*/ 753766 h 1088703"/>
              <a:gd name="connsiteX199" fmla="*/ 395233 w 2892338"/>
              <a:gd name="connsiteY199" fmla="*/ 728495 h 1088703"/>
              <a:gd name="connsiteX200" fmla="*/ 210252 w 2892338"/>
              <a:gd name="connsiteY200" fmla="*/ 728495 h 1088703"/>
              <a:gd name="connsiteX201" fmla="*/ 235523 w 2892338"/>
              <a:gd name="connsiteY201" fmla="*/ 753766 h 1088703"/>
              <a:gd name="connsiteX202" fmla="*/ 210252 w 2892338"/>
              <a:gd name="connsiteY202" fmla="*/ 779037 h 1088703"/>
              <a:gd name="connsiteX203" fmla="*/ 184981 w 2892338"/>
              <a:gd name="connsiteY203" fmla="*/ 753766 h 1088703"/>
              <a:gd name="connsiteX204" fmla="*/ 210252 w 2892338"/>
              <a:gd name="connsiteY204" fmla="*/ 728495 h 1088703"/>
              <a:gd name="connsiteX205" fmla="*/ 25272 w 2892338"/>
              <a:gd name="connsiteY205" fmla="*/ 728495 h 1088703"/>
              <a:gd name="connsiteX206" fmla="*/ 50543 w 2892338"/>
              <a:gd name="connsiteY206" fmla="*/ 753766 h 1088703"/>
              <a:gd name="connsiteX207" fmla="*/ 25272 w 2892338"/>
              <a:gd name="connsiteY207" fmla="*/ 779037 h 1088703"/>
              <a:gd name="connsiteX208" fmla="*/ 1 w 2892338"/>
              <a:gd name="connsiteY208" fmla="*/ 753766 h 1088703"/>
              <a:gd name="connsiteX209" fmla="*/ 25272 w 2892338"/>
              <a:gd name="connsiteY209" fmla="*/ 728495 h 1088703"/>
              <a:gd name="connsiteX210" fmla="*/ 2867067 w 2892338"/>
              <a:gd name="connsiteY210" fmla="*/ 601064 h 1088703"/>
              <a:gd name="connsiteX211" fmla="*/ 2892338 w 2892338"/>
              <a:gd name="connsiteY211" fmla="*/ 626335 h 1088703"/>
              <a:gd name="connsiteX212" fmla="*/ 2867067 w 2892338"/>
              <a:gd name="connsiteY212" fmla="*/ 651606 h 1088703"/>
              <a:gd name="connsiteX213" fmla="*/ 2841796 w 2892338"/>
              <a:gd name="connsiteY213" fmla="*/ 626335 h 1088703"/>
              <a:gd name="connsiteX214" fmla="*/ 2867067 w 2892338"/>
              <a:gd name="connsiteY214" fmla="*/ 601064 h 1088703"/>
              <a:gd name="connsiteX215" fmla="*/ 2682086 w 2892338"/>
              <a:gd name="connsiteY215" fmla="*/ 601064 h 1088703"/>
              <a:gd name="connsiteX216" fmla="*/ 2707357 w 2892338"/>
              <a:gd name="connsiteY216" fmla="*/ 626335 h 1088703"/>
              <a:gd name="connsiteX217" fmla="*/ 2682086 w 2892338"/>
              <a:gd name="connsiteY217" fmla="*/ 651606 h 1088703"/>
              <a:gd name="connsiteX218" fmla="*/ 2656815 w 2892338"/>
              <a:gd name="connsiteY218" fmla="*/ 626335 h 1088703"/>
              <a:gd name="connsiteX219" fmla="*/ 2682086 w 2892338"/>
              <a:gd name="connsiteY219" fmla="*/ 601064 h 1088703"/>
              <a:gd name="connsiteX220" fmla="*/ 2497106 w 2892338"/>
              <a:gd name="connsiteY220" fmla="*/ 601064 h 1088703"/>
              <a:gd name="connsiteX221" fmla="*/ 2522377 w 2892338"/>
              <a:gd name="connsiteY221" fmla="*/ 626335 h 1088703"/>
              <a:gd name="connsiteX222" fmla="*/ 2497106 w 2892338"/>
              <a:gd name="connsiteY222" fmla="*/ 651606 h 1088703"/>
              <a:gd name="connsiteX223" fmla="*/ 2471835 w 2892338"/>
              <a:gd name="connsiteY223" fmla="*/ 626335 h 1088703"/>
              <a:gd name="connsiteX224" fmla="*/ 2497106 w 2892338"/>
              <a:gd name="connsiteY224" fmla="*/ 601064 h 1088703"/>
              <a:gd name="connsiteX225" fmla="*/ 2312127 w 2892338"/>
              <a:gd name="connsiteY225" fmla="*/ 601064 h 1088703"/>
              <a:gd name="connsiteX226" fmla="*/ 2337398 w 2892338"/>
              <a:gd name="connsiteY226" fmla="*/ 626335 h 1088703"/>
              <a:gd name="connsiteX227" fmla="*/ 2312127 w 2892338"/>
              <a:gd name="connsiteY227" fmla="*/ 651606 h 1088703"/>
              <a:gd name="connsiteX228" fmla="*/ 2286856 w 2892338"/>
              <a:gd name="connsiteY228" fmla="*/ 626335 h 1088703"/>
              <a:gd name="connsiteX229" fmla="*/ 2312127 w 2892338"/>
              <a:gd name="connsiteY229" fmla="*/ 601064 h 1088703"/>
              <a:gd name="connsiteX230" fmla="*/ 2127147 w 2892338"/>
              <a:gd name="connsiteY230" fmla="*/ 601064 h 1088703"/>
              <a:gd name="connsiteX231" fmla="*/ 2152418 w 2892338"/>
              <a:gd name="connsiteY231" fmla="*/ 626335 h 1088703"/>
              <a:gd name="connsiteX232" fmla="*/ 2127147 w 2892338"/>
              <a:gd name="connsiteY232" fmla="*/ 651606 h 1088703"/>
              <a:gd name="connsiteX233" fmla="*/ 2101876 w 2892338"/>
              <a:gd name="connsiteY233" fmla="*/ 626335 h 1088703"/>
              <a:gd name="connsiteX234" fmla="*/ 2127147 w 2892338"/>
              <a:gd name="connsiteY234" fmla="*/ 601064 h 1088703"/>
              <a:gd name="connsiteX235" fmla="*/ 1942166 w 2892338"/>
              <a:gd name="connsiteY235" fmla="*/ 601064 h 1088703"/>
              <a:gd name="connsiteX236" fmla="*/ 1967437 w 2892338"/>
              <a:gd name="connsiteY236" fmla="*/ 626335 h 1088703"/>
              <a:gd name="connsiteX237" fmla="*/ 1942166 w 2892338"/>
              <a:gd name="connsiteY237" fmla="*/ 651606 h 1088703"/>
              <a:gd name="connsiteX238" fmla="*/ 1916895 w 2892338"/>
              <a:gd name="connsiteY238" fmla="*/ 626335 h 1088703"/>
              <a:gd name="connsiteX239" fmla="*/ 1942166 w 2892338"/>
              <a:gd name="connsiteY239" fmla="*/ 601064 h 1088703"/>
              <a:gd name="connsiteX240" fmla="*/ 1757186 w 2892338"/>
              <a:gd name="connsiteY240" fmla="*/ 601064 h 1088703"/>
              <a:gd name="connsiteX241" fmla="*/ 1782457 w 2892338"/>
              <a:gd name="connsiteY241" fmla="*/ 626335 h 1088703"/>
              <a:gd name="connsiteX242" fmla="*/ 1757186 w 2892338"/>
              <a:gd name="connsiteY242" fmla="*/ 651606 h 1088703"/>
              <a:gd name="connsiteX243" fmla="*/ 1731915 w 2892338"/>
              <a:gd name="connsiteY243" fmla="*/ 626335 h 1088703"/>
              <a:gd name="connsiteX244" fmla="*/ 1757186 w 2892338"/>
              <a:gd name="connsiteY244" fmla="*/ 601064 h 1088703"/>
              <a:gd name="connsiteX245" fmla="*/ 1135152 w 2892338"/>
              <a:gd name="connsiteY245" fmla="*/ 582796 h 1088703"/>
              <a:gd name="connsiteX246" fmla="*/ 1160423 w 2892338"/>
              <a:gd name="connsiteY246" fmla="*/ 608067 h 1088703"/>
              <a:gd name="connsiteX247" fmla="*/ 1135152 w 2892338"/>
              <a:gd name="connsiteY247" fmla="*/ 633338 h 1088703"/>
              <a:gd name="connsiteX248" fmla="*/ 1109881 w 2892338"/>
              <a:gd name="connsiteY248" fmla="*/ 608067 h 1088703"/>
              <a:gd name="connsiteX249" fmla="*/ 1135152 w 2892338"/>
              <a:gd name="connsiteY249" fmla="*/ 582796 h 1088703"/>
              <a:gd name="connsiteX250" fmla="*/ 950172 w 2892338"/>
              <a:gd name="connsiteY250" fmla="*/ 582796 h 1088703"/>
              <a:gd name="connsiteX251" fmla="*/ 975442 w 2892338"/>
              <a:gd name="connsiteY251" fmla="*/ 608067 h 1088703"/>
              <a:gd name="connsiteX252" fmla="*/ 950172 w 2892338"/>
              <a:gd name="connsiteY252" fmla="*/ 633338 h 1088703"/>
              <a:gd name="connsiteX253" fmla="*/ 924901 w 2892338"/>
              <a:gd name="connsiteY253" fmla="*/ 608067 h 1088703"/>
              <a:gd name="connsiteX254" fmla="*/ 950172 w 2892338"/>
              <a:gd name="connsiteY254" fmla="*/ 582796 h 1088703"/>
              <a:gd name="connsiteX255" fmla="*/ 765192 w 2892338"/>
              <a:gd name="connsiteY255" fmla="*/ 582796 h 1088703"/>
              <a:gd name="connsiteX256" fmla="*/ 790463 w 2892338"/>
              <a:gd name="connsiteY256" fmla="*/ 608067 h 1088703"/>
              <a:gd name="connsiteX257" fmla="*/ 765192 w 2892338"/>
              <a:gd name="connsiteY257" fmla="*/ 633338 h 1088703"/>
              <a:gd name="connsiteX258" fmla="*/ 739921 w 2892338"/>
              <a:gd name="connsiteY258" fmla="*/ 608067 h 1088703"/>
              <a:gd name="connsiteX259" fmla="*/ 765192 w 2892338"/>
              <a:gd name="connsiteY259" fmla="*/ 582796 h 1088703"/>
              <a:gd name="connsiteX260" fmla="*/ 580213 w 2892338"/>
              <a:gd name="connsiteY260" fmla="*/ 582796 h 1088703"/>
              <a:gd name="connsiteX261" fmla="*/ 605484 w 2892338"/>
              <a:gd name="connsiteY261" fmla="*/ 608067 h 1088703"/>
              <a:gd name="connsiteX262" fmla="*/ 580213 w 2892338"/>
              <a:gd name="connsiteY262" fmla="*/ 633338 h 1088703"/>
              <a:gd name="connsiteX263" fmla="*/ 554942 w 2892338"/>
              <a:gd name="connsiteY263" fmla="*/ 608067 h 1088703"/>
              <a:gd name="connsiteX264" fmla="*/ 580213 w 2892338"/>
              <a:gd name="connsiteY264" fmla="*/ 582796 h 1088703"/>
              <a:gd name="connsiteX265" fmla="*/ 395233 w 2892338"/>
              <a:gd name="connsiteY265" fmla="*/ 582796 h 1088703"/>
              <a:gd name="connsiteX266" fmla="*/ 420504 w 2892338"/>
              <a:gd name="connsiteY266" fmla="*/ 608067 h 1088703"/>
              <a:gd name="connsiteX267" fmla="*/ 395233 w 2892338"/>
              <a:gd name="connsiteY267" fmla="*/ 633338 h 1088703"/>
              <a:gd name="connsiteX268" fmla="*/ 369962 w 2892338"/>
              <a:gd name="connsiteY268" fmla="*/ 608067 h 1088703"/>
              <a:gd name="connsiteX269" fmla="*/ 395233 w 2892338"/>
              <a:gd name="connsiteY269" fmla="*/ 582796 h 1088703"/>
              <a:gd name="connsiteX270" fmla="*/ 210252 w 2892338"/>
              <a:gd name="connsiteY270" fmla="*/ 582796 h 1088703"/>
              <a:gd name="connsiteX271" fmla="*/ 235523 w 2892338"/>
              <a:gd name="connsiteY271" fmla="*/ 608067 h 1088703"/>
              <a:gd name="connsiteX272" fmla="*/ 210252 w 2892338"/>
              <a:gd name="connsiteY272" fmla="*/ 633338 h 1088703"/>
              <a:gd name="connsiteX273" fmla="*/ 184981 w 2892338"/>
              <a:gd name="connsiteY273" fmla="*/ 608067 h 1088703"/>
              <a:gd name="connsiteX274" fmla="*/ 210252 w 2892338"/>
              <a:gd name="connsiteY274" fmla="*/ 582796 h 1088703"/>
              <a:gd name="connsiteX275" fmla="*/ 25272 w 2892338"/>
              <a:gd name="connsiteY275" fmla="*/ 582796 h 1088703"/>
              <a:gd name="connsiteX276" fmla="*/ 50543 w 2892338"/>
              <a:gd name="connsiteY276" fmla="*/ 608067 h 1088703"/>
              <a:gd name="connsiteX277" fmla="*/ 25272 w 2892338"/>
              <a:gd name="connsiteY277" fmla="*/ 633338 h 1088703"/>
              <a:gd name="connsiteX278" fmla="*/ 1 w 2892338"/>
              <a:gd name="connsiteY278" fmla="*/ 608067 h 1088703"/>
              <a:gd name="connsiteX279" fmla="*/ 25272 w 2892338"/>
              <a:gd name="connsiteY279" fmla="*/ 582796 h 1088703"/>
              <a:gd name="connsiteX280" fmla="*/ 2867067 w 2892338"/>
              <a:gd name="connsiteY280" fmla="*/ 455365 h 1088703"/>
              <a:gd name="connsiteX281" fmla="*/ 2892338 w 2892338"/>
              <a:gd name="connsiteY281" fmla="*/ 480635 h 1088703"/>
              <a:gd name="connsiteX282" fmla="*/ 2867067 w 2892338"/>
              <a:gd name="connsiteY282" fmla="*/ 505906 h 1088703"/>
              <a:gd name="connsiteX283" fmla="*/ 2841796 w 2892338"/>
              <a:gd name="connsiteY283" fmla="*/ 480635 h 1088703"/>
              <a:gd name="connsiteX284" fmla="*/ 2867067 w 2892338"/>
              <a:gd name="connsiteY284" fmla="*/ 455365 h 1088703"/>
              <a:gd name="connsiteX285" fmla="*/ 2682086 w 2892338"/>
              <a:gd name="connsiteY285" fmla="*/ 455365 h 1088703"/>
              <a:gd name="connsiteX286" fmla="*/ 2707357 w 2892338"/>
              <a:gd name="connsiteY286" fmla="*/ 480635 h 1088703"/>
              <a:gd name="connsiteX287" fmla="*/ 2682086 w 2892338"/>
              <a:gd name="connsiteY287" fmla="*/ 505906 h 1088703"/>
              <a:gd name="connsiteX288" fmla="*/ 2656815 w 2892338"/>
              <a:gd name="connsiteY288" fmla="*/ 480635 h 1088703"/>
              <a:gd name="connsiteX289" fmla="*/ 2682086 w 2892338"/>
              <a:gd name="connsiteY289" fmla="*/ 455365 h 1088703"/>
              <a:gd name="connsiteX290" fmla="*/ 2497106 w 2892338"/>
              <a:gd name="connsiteY290" fmla="*/ 455365 h 1088703"/>
              <a:gd name="connsiteX291" fmla="*/ 2522377 w 2892338"/>
              <a:gd name="connsiteY291" fmla="*/ 480635 h 1088703"/>
              <a:gd name="connsiteX292" fmla="*/ 2497106 w 2892338"/>
              <a:gd name="connsiteY292" fmla="*/ 505906 h 1088703"/>
              <a:gd name="connsiteX293" fmla="*/ 2471835 w 2892338"/>
              <a:gd name="connsiteY293" fmla="*/ 480635 h 1088703"/>
              <a:gd name="connsiteX294" fmla="*/ 2497106 w 2892338"/>
              <a:gd name="connsiteY294" fmla="*/ 455365 h 1088703"/>
              <a:gd name="connsiteX295" fmla="*/ 2312127 w 2892338"/>
              <a:gd name="connsiteY295" fmla="*/ 455365 h 1088703"/>
              <a:gd name="connsiteX296" fmla="*/ 2337398 w 2892338"/>
              <a:gd name="connsiteY296" fmla="*/ 480635 h 1088703"/>
              <a:gd name="connsiteX297" fmla="*/ 2312127 w 2892338"/>
              <a:gd name="connsiteY297" fmla="*/ 505906 h 1088703"/>
              <a:gd name="connsiteX298" fmla="*/ 2286856 w 2892338"/>
              <a:gd name="connsiteY298" fmla="*/ 480635 h 1088703"/>
              <a:gd name="connsiteX299" fmla="*/ 2312127 w 2892338"/>
              <a:gd name="connsiteY299" fmla="*/ 455365 h 1088703"/>
              <a:gd name="connsiteX300" fmla="*/ 2127147 w 2892338"/>
              <a:gd name="connsiteY300" fmla="*/ 455365 h 1088703"/>
              <a:gd name="connsiteX301" fmla="*/ 2152418 w 2892338"/>
              <a:gd name="connsiteY301" fmla="*/ 480635 h 1088703"/>
              <a:gd name="connsiteX302" fmla="*/ 2127147 w 2892338"/>
              <a:gd name="connsiteY302" fmla="*/ 505906 h 1088703"/>
              <a:gd name="connsiteX303" fmla="*/ 2101876 w 2892338"/>
              <a:gd name="connsiteY303" fmla="*/ 480635 h 1088703"/>
              <a:gd name="connsiteX304" fmla="*/ 2127147 w 2892338"/>
              <a:gd name="connsiteY304" fmla="*/ 455365 h 1088703"/>
              <a:gd name="connsiteX305" fmla="*/ 1942166 w 2892338"/>
              <a:gd name="connsiteY305" fmla="*/ 455365 h 1088703"/>
              <a:gd name="connsiteX306" fmla="*/ 1967437 w 2892338"/>
              <a:gd name="connsiteY306" fmla="*/ 480635 h 1088703"/>
              <a:gd name="connsiteX307" fmla="*/ 1942166 w 2892338"/>
              <a:gd name="connsiteY307" fmla="*/ 505906 h 1088703"/>
              <a:gd name="connsiteX308" fmla="*/ 1916895 w 2892338"/>
              <a:gd name="connsiteY308" fmla="*/ 480635 h 1088703"/>
              <a:gd name="connsiteX309" fmla="*/ 1942166 w 2892338"/>
              <a:gd name="connsiteY309" fmla="*/ 455365 h 1088703"/>
              <a:gd name="connsiteX310" fmla="*/ 1757186 w 2892338"/>
              <a:gd name="connsiteY310" fmla="*/ 455365 h 1088703"/>
              <a:gd name="connsiteX311" fmla="*/ 1782457 w 2892338"/>
              <a:gd name="connsiteY311" fmla="*/ 480635 h 1088703"/>
              <a:gd name="connsiteX312" fmla="*/ 1757186 w 2892338"/>
              <a:gd name="connsiteY312" fmla="*/ 505906 h 1088703"/>
              <a:gd name="connsiteX313" fmla="*/ 1731915 w 2892338"/>
              <a:gd name="connsiteY313" fmla="*/ 480635 h 1088703"/>
              <a:gd name="connsiteX314" fmla="*/ 1757186 w 2892338"/>
              <a:gd name="connsiteY314" fmla="*/ 455365 h 1088703"/>
              <a:gd name="connsiteX315" fmla="*/ 210252 w 2892338"/>
              <a:gd name="connsiteY315" fmla="*/ 437097 h 1088703"/>
              <a:gd name="connsiteX316" fmla="*/ 235523 w 2892338"/>
              <a:gd name="connsiteY316" fmla="*/ 462367 h 1088703"/>
              <a:gd name="connsiteX317" fmla="*/ 210252 w 2892338"/>
              <a:gd name="connsiteY317" fmla="*/ 487638 h 1088703"/>
              <a:gd name="connsiteX318" fmla="*/ 184981 w 2892338"/>
              <a:gd name="connsiteY318" fmla="*/ 462367 h 1088703"/>
              <a:gd name="connsiteX319" fmla="*/ 210252 w 2892338"/>
              <a:gd name="connsiteY319" fmla="*/ 437097 h 1088703"/>
              <a:gd name="connsiteX320" fmla="*/ 25272 w 2892338"/>
              <a:gd name="connsiteY320" fmla="*/ 437097 h 1088703"/>
              <a:gd name="connsiteX321" fmla="*/ 50543 w 2892338"/>
              <a:gd name="connsiteY321" fmla="*/ 462367 h 1088703"/>
              <a:gd name="connsiteX322" fmla="*/ 25272 w 2892338"/>
              <a:gd name="connsiteY322" fmla="*/ 487638 h 1088703"/>
              <a:gd name="connsiteX323" fmla="*/ 1 w 2892338"/>
              <a:gd name="connsiteY323" fmla="*/ 462367 h 1088703"/>
              <a:gd name="connsiteX324" fmla="*/ 25272 w 2892338"/>
              <a:gd name="connsiteY324" fmla="*/ 437097 h 1088703"/>
              <a:gd name="connsiteX325" fmla="*/ 950172 w 2892338"/>
              <a:gd name="connsiteY325" fmla="*/ 437096 h 1088703"/>
              <a:gd name="connsiteX326" fmla="*/ 975442 w 2892338"/>
              <a:gd name="connsiteY326" fmla="*/ 462367 h 1088703"/>
              <a:gd name="connsiteX327" fmla="*/ 950172 w 2892338"/>
              <a:gd name="connsiteY327" fmla="*/ 487638 h 1088703"/>
              <a:gd name="connsiteX328" fmla="*/ 924901 w 2892338"/>
              <a:gd name="connsiteY328" fmla="*/ 462367 h 1088703"/>
              <a:gd name="connsiteX329" fmla="*/ 950172 w 2892338"/>
              <a:gd name="connsiteY329" fmla="*/ 437096 h 1088703"/>
              <a:gd name="connsiteX330" fmla="*/ 765192 w 2892338"/>
              <a:gd name="connsiteY330" fmla="*/ 437096 h 1088703"/>
              <a:gd name="connsiteX331" fmla="*/ 790463 w 2892338"/>
              <a:gd name="connsiteY331" fmla="*/ 462367 h 1088703"/>
              <a:gd name="connsiteX332" fmla="*/ 765192 w 2892338"/>
              <a:gd name="connsiteY332" fmla="*/ 487638 h 1088703"/>
              <a:gd name="connsiteX333" fmla="*/ 739921 w 2892338"/>
              <a:gd name="connsiteY333" fmla="*/ 462367 h 1088703"/>
              <a:gd name="connsiteX334" fmla="*/ 765192 w 2892338"/>
              <a:gd name="connsiteY334" fmla="*/ 437096 h 1088703"/>
              <a:gd name="connsiteX335" fmla="*/ 580214 w 2892338"/>
              <a:gd name="connsiteY335" fmla="*/ 437096 h 1088703"/>
              <a:gd name="connsiteX336" fmla="*/ 605484 w 2892338"/>
              <a:gd name="connsiteY336" fmla="*/ 462367 h 1088703"/>
              <a:gd name="connsiteX337" fmla="*/ 580214 w 2892338"/>
              <a:gd name="connsiteY337" fmla="*/ 487638 h 1088703"/>
              <a:gd name="connsiteX338" fmla="*/ 554942 w 2892338"/>
              <a:gd name="connsiteY338" fmla="*/ 462367 h 1088703"/>
              <a:gd name="connsiteX339" fmla="*/ 580214 w 2892338"/>
              <a:gd name="connsiteY339" fmla="*/ 437096 h 1088703"/>
              <a:gd name="connsiteX340" fmla="*/ 395233 w 2892338"/>
              <a:gd name="connsiteY340" fmla="*/ 437096 h 1088703"/>
              <a:gd name="connsiteX341" fmla="*/ 420504 w 2892338"/>
              <a:gd name="connsiteY341" fmla="*/ 462367 h 1088703"/>
              <a:gd name="connsiteX342" fmla="*/ 395233 w 2892338"/>
              <a:gd name="connsiteY342" fmla="*/ 487638 h 1088703"/>
              <a:gd name="connsiteX343" fmla="*/ 369962 w 2892338"/>
              <a:gd name="connsiteY343" fmla="*/ 462367 h 1088703"/>
              <a:gd name="connsiteX344" fmla="*/ 395233 w 2892338"/>
              <a:gd name="connsiteY344" fmla="*/ 437096 h 1088703"/>
              <a:gd name="connsiteX345" fmla="*/ 1135152 w 2892338"/>
              <a:gd name="connsiteY345" fmla="*/ 437096 h 1088703"/>
              <a:gd name="connsiteX346" fmla="*/ 1160423 w 2892338"/>
              <a:gd name="connsiteY346" fmla="*/ 462367 h 1088703"/>
              <a:gd name="connsiteX347" fmla="*/ 1135152 w 2892338"/>
              <a:gd name="connsiteY347" fmla="*/ 487638 h 1088703"/>
              <a:gd name="connsiteX348" fmla="*/ 1109881 w 2892338"/>
              <a:gd name="connsiteY348" fmla="*/ 462367 h 1088703"/>
              <a:gd name="connsiteX349" fmla="*/ 1135152 w 2892338"/>
              <a:gd name="connsiteY349" fmla="*/ 437096 h 1088703"/>
              <a:gd name="connsiteX350" fmla="*/ 2497106 w 2892338"/>
              <a:gd name="connsiteY350" fmla="*/ 309666 h 1088703"/>
              <a:gd name="connsiteX351" fmla="*/ 2522377 w 2892338"/>
              <a:gd name="connsiteY351" fmla="*/ 334937 h 1088703"/>
              <a:gd name="connsiteX352" fmla="*/ 2497106 w 2892338"/>
              <a:gd name="connsiteY352" fmla="*/ 360209 h 1088703"/>
              <a:gd name="connsiteX353" fmla="*/ 2471835 w 2892338"/>
              <a:gd name="connsiteY353" fmla="*/ 334937 h 1088703"/>
              <a:gd name="connsiteX354" fmla="*/ 2497106 w 2892338"/>
              <a:gd name="connsiteY354" fmla="*/ 309666 h 1088703"/>
              <a:gd name="connsiteX355" fmla="*/ 2312127 w 2892338"/>
              <a:gd name="connsiteY355" fmla="*/ 309666 h 1088703"/>
              <a:gd name="connsiteX356" fmla="*/ 2337398 w 2892338"/>
              <a:gd name="connsiteY356" fmla="*/ 334937 h 1088703"/>
              <a:gd name="connsiteX357" fmla="*/ 2312127 w 2892338"/>
              <a:gd name="connsiteY357" fmla="*/ 360209 h 1088703"/>
              <a:gd name="connsiteX358" fmla="*/ 2286856 w 2892338"/>
              <a:gd name="connsiteY358" fmla="*/ 334937 h 1088703"/>
              <a:gd name="connsiteX359" fmla="*/ 2312127 w 2892338"/>
              <a:gd name="connsiteY359" fmla="*/ 309666 h 1088703"/>
              <a:gd name="connsiteX360" fmla="*/ 2127147 w 2892338"/>
              <a:gd name="connsiteY360" fmla="*/ 309666 h 1088703"/>
              <a:gd name="connsiteX361" fmla="*/ 2152418 w 2892338"/>
              <a:gd name="connsiteY361" fmla="*/ 334937 h 1088703"/>
              <a:gd name="connsiteX362" fmla="*/ 2127147 w 2892338"/>
              <a:gd name="connsiteY362" fmla="*/ 360209 h 1088703"/>
              <a:gd name="connsiteX363" fmla="*/ 2101876 w 2892338"/>
              <a:gd name="connsiteY363" fmla="*/ 334937 h 1088703"/>
              <a:gd name="connsiteX364" fmla="*/ 2127147 w 2892338"/>
              <a:gd name="connsiteY364" fmla="*/ 309666 h 1088703"/>
              <a:gd name="connsiteX365" fmla="*/ 1942166 w 2892338"/>
              <a:gd name="connsiteY365" fmla="*/ 309666 h 1088703"/>
              <a:gd name="connsiteX366" fmla="*/ 1967437 w 2892338"/>
              <a:gd name="connsiteY366" fmla="*/ 334937 h 1088703"/>
              <a:gd name="connsiteX367" fmla="*/ 1942166 w 2892338"/>
              <a:gd name="connsiteY367" fmla="*/ 360209 h 1088703"/>
              <a:gd name="connsiteX368" fmla="*/ 1916895 w 2892338"/>
              <a:gd name="connsiteY368" fmla="*/ 334937 h 1088703"/>
              <a:gd name="connsiteX369" fmla="*/ 1942166 w 2892338"/>
              <a:gd name="connsiteY369" fmla="*/ 309666 h 1088703"/>
              <a:gd name="connsiteX370" fmla="*/ 1757186 w 2892338"/>
              <a:gd name="connsiteY370" fmla="*/ 309666 h 1088703"/>
              <a:gd name="connsiteX371" fmla="*/ 1782457 w 2892338"/>
              <a:gd name="connsiteY371" fmla="*/ 334937 h 1088703"/>
              <a:gd name="connsiteX372" fmla="*/ 1757186 w 2892338"/>
              <a:gd name="connsiteY372" fmla="*/ 360209 h 1088703"/>
              <a:gd name="connsiteX373" fmla="*/ 1731915 w 2892338"/>
              <a:gd name="connsiteY373" fmla="*/ 334937 h 1088703"/>
              <a:gd name="connsiteX374" fmla="*/ 1757186 w 2892338"/>
              <a:gd name="connsiteY374" fmla="*/ 309666 h 1088703"/>
              <a:gd name="connsiteX375" fmla="*/ 2867067 w 2892338"/>
              <a:gd name="connsiteY375" fmla="*/ 309666 h 1088703"/>
              <a:gd name="connsiteX376" fmla="*/ 2892338 w 2892338"/>
              <a:gd name="connsiteY376" fmla="*/ 334937 h 1088703"/>
              <a:gd name="connsiteX377" fmla="*/ 2867067 w 2892338"/>
              <a:gd name="connsiteY377" fmla="*/ 360209 h 1088703"/>
              <a:gd name="connsiteX378" fmla="*/ 2841796 w 2892338"/>
              <a:gd name="connsiteY378" fmla="*/ 334937 h 1088703"/>
              <a:gd name="connsiteX379" fmla="*/ 2867067 w 2892338"/>
              <a:gd name="connsiteY379" fmla="*/ 309666 h 1088703"/>
              <a:gd name="connsiteX380" fmla="*/ 2682086 w 2892338"/>
              <a:gd name="connsiteY380" fmla="*/ 309666 h 1088703"/>
              <a:gd name="connsiteX381" fmla="*/ 2707357 w 2892338"/>
              <a:gd name="connsiteY381" fmla="*/ 334937 h 1088703"/>
              <a:gd name="connsiteX382" fmla="*/ 2682086 w 2892338"/>
              <a:gd name="connsiteY382" fmla="*/ 360209 h 1088703"/>
              <a:gd name="connsiteX383" fmla="*/ 2656815 w 2892338"/>
              <a:gd name="connsiteY383" fmla="*/ 334937 h 1088703"/>
              <a:gd name="connsiteX384" fmla="*/ 2682086 w 2892338"/>
              <a:gd name="connsiteY384" fmla="*/ 309666 h 1088703"/>
              <a:gd name="connsiteX385" fmla="*/ 580214 w 2892338"/>
              <a:gd name="connsiteY385" fmla="*/ 291398 h 1088703"/>
              <a:gd name="connsiteX386" fmla="*/ 605485 w 2892338"/>
              <a:gd name="connsiteY386" fmla="*/ 316669 h 1088703"/>
              <a:gd name="connsiteX387" fmla="*/ 580214 w 2892338"/>
              <a:gd name="connsiteY387" fmla="*/ 341940 h 1088703"/>
              <a:gd name="connsiteX388" fmla="*/ 554943 w 2892338"/>
              <a:gd name="connsiteY388" fmla="*/ 316669 h 1088703"/>
              <a:gd name="connsiteX389" fmla="*/ 580214 w 2892338"/>
              <a:gd name="connsiteY389" fmla="*/ 291398 h 1088703"/>
              <a:gd name="connsiteX390" fmla="*/ 395233 w 2892338"/>
              <a:gd name="connsiteY390" fmla="*/ 291398 h 1088703"/>
              <a:gd name="connsiteX391" fmla="*/ 420504 w 2892338"/>
              <a:gd name="connsiteY391" fmla="*/ 316669 h 1088703"/>
              <a:gd name="connsiteX392" fmla="*/ 395233 w 2892338"/>
              <a:gd name="connsiteY392" fmla="*/ 341940 h 1088703"/>
              <a:gd name="connsiteX393" fmla="*/ 369962 w 2892338"/>
              <a:gd name="connsiteY393" fmla="*/ 316669 h 1088703"/>
              <a:gd name="connsiteX394" fmla="*/ 395233 w 2892338"/>
              <a:gd name="connsiteY394" fmla="*/ 291398 h 1088703"/>
              <a:gd name="connsiteX395" fmla="*/ 210253 w 2892338"/>
              <a:gd name="connsiteY395" fmla="*/ 291398 h 1088703"/>
              <a:gd name="connsiteX396" fmla="*/ 235524 w 2892338"/>
              <a:gd name="connsiteY396" fmla="*/ 316669 h 1088703"/>
              <a:gd name="connsiteX397" fmla="*/ 210253 w 2892338"/>
              <a:gd name="connsiteY397" fmla="*/ 341940 h 1088703"/>
              <a:gd name="connsiteX398" fmla="*/ 184982 w 2892338"/>
              <a:gd name="connsiteY398" fmla="*/ 316669 h 1088703"/>
              <a:gd name="connsiteX399" fmla="*/ 210253 w 2892338"/>
              <a:gd name="connsiteY399" fmla="*/ 291398 h 1088703"/>
              <a:gd name="connsiteX400" fmla="*/ 25273 w 2892338"/>
              <a:gd name="connsiteY400" fmla="*/ 291398 h 1088703"/>
              <a:gd name="connsiteX401" fmla="*/ 50544 w 2892338"/>
              <a:gd name="connsiteY401" fmla="*/ 316669 h 1088703"/>
              <a:gd name="connsiteX402" fmla="*/ 25273 w 2892338"/>
              <a:gd name="connsiteY402" fmla="*/ 341940 h 1088703"/>
              <a:gd name="connsiteX403" fmla="*/ 2 w 2892338"/>
              <a:gd name="connsiteY403" fmla="*/ 316669 h 1088703"/>
              <a:gd name="connsiteX404" fmla="*/ 25273 w 2892338"/>
              <a:gd name="connsiteY404" fmla="*/ 291398 h 1088703"/>
              <a:gd name="connsiteX405" fmla="*/ 1135152 w 2892338"/>
              <a:gd name="connsiteY405" fmla="*/ 291398 h 1088703"/>
              <a:gd name="connsiteX406" fmla="*/ 1160423 w 2892338"/>
              <a:gd name="connsiteY406" fmla="*/ 316669 h 1088703"/>
              <a:gd name="connsiteX407" fmla="*/ 1135152 w 2892338"/>
              <a:gd name="connsiteY407" fmla="*/ 341940 h 1088703"/>
              <a:gd name="connsiteX408" fmla="*/ 1109881 w 2892338"/>
              <a:gd name="connsiteY408" fmla="*/ 316669 h 1088703"/>
              <a:gd name="connsiteX409" fmla="*/ 1135152 w 2892338"/>
              <a:gd name="connsiteY409" fmla="*/ 291398 h 1088703"/>
              <a:gd name="connsiteX410" fmla="*/ 950172 w 2892338"/>
              <a:gd name="connsiteY410" fmla="*/ 291398 h 1088703"/>
              <a:gd name="connsiteX411" fmla="*/ 975442 w 2892338"/>
              <a:gd name="connsiteY411" fmla="*/ 316669 h 1088703"/>
              <a:gd name="connsiteX412" fmla="*/ 950172 w 2892338"/>
              <a:gd name="connsiteY412" fmla="*/ 341940 h 1088703"/>
              <a:gd name="connsiteX413" fmla="*/ 924902 w 2892338"/>
              <a:gd name="connsiteY413" fmla="*/ 316669 h 1088703"/>
              <a:gd name="connsiteX414" fmla="*/ 950172 w 2892338"/>
              <a:gd name="connsiteY414" fmla="*/ 291398 h 1088703"/>
              <a:gd name="connsiteX415" fmla="*/ 765192 w 2892338"/>
              <a:gd name="connsiteY415" fmla="*/ 291398 h 1088703"/>
              <a:gd name="connsiteX416" fmla="*/ 790464 w 2892338"/>
              <a:gd name="connsiteY416" fmla="*/ 316669 h 1088703"/>
              <a:gd name="connsiteX417" fmla="*/ 765192 w 2892338"/>
              <a:gd name="connsiteY417" fmla="*/ 341940 h 1088703"/>
              <a:gd name="connsiteX418" fmla="*/ 739921 w 2892338"/>
              <a:gd name="connsiteY418" fmla="*/ 316669 h 1088703"/>
              <a:gd name="connsiteX419" fmla="*/ 765192 w 2892338"/>
              <a:gd name="connsiteY419" fmla="*/ 291398 h 1088703"/>
              <a:gd name="connsiteX420" fmla="*/ 2127147 w 2892338"/>
              <a:gd name="connsiteY420" fmla="*/ 163968 h 1088703"/>
              <a:gd name="connsiteX421" fmla="*/ 2152418 w 2892338"/>
              <a:gd name="connsiteY421" fmla="*/ 189239 h 1088703"/>
              <a:gd name="connsiteX422" fmla="*/ 2127147 w 2892338"/>
              <a:gd name="connsiteY422" fmla="*/ 214510 h 1088703"/>
              <a:gd name="connsiteX423" fmla="*/ 2101876 w 2892338"/>
              <a:gd name="connsiteY423" fmla="*/ 189239 h 1088703"/>
              <a:gd name="connsiteX424" fmla="*/ 2127147 w 2892338"/>
              <a:gd name="connsiteY424" fmla="*/ 163968 h 1088703"/>
              <a:gd name="connsiteX425" fmla="*/ 1942166 w 2892338"/>
              <a:gd name="connsiteY425" fmla="*/ 163968 h 1088703"/>
              <a:gd name="connsiteX426" fmla="*/ 1967437 w 2892338"/>
              <a:gd name="connsiteY426" fmla="*/ 189239 h 1088703"/>
              <a:gd name="connsiteX427" fmla="*/ 1942166 w 2892338"/>
              <a:gd name="connsiteY427" fmla="*/ 214510 h 1088703"/>
              <a:gd name="connsiteX428" fmla="*/ 1916895 w 2892338"/>
              <a:gd name="connsiteY428" fmla="*/ 189239 h 1088703"/>
              <a:gd name="connsiteX429" fmla="*/ 1942166 w 2892338"/>
              <a:gd name="connsiteY429" fmla="*/ 163968 h 1088703"/>
              <a:gd name="connsiteX430" fmla="*/ 1757186 w 2892338"/>
              <a:gd name="connsiteY430" fmla="*/ 163968 h 1088703"/>
              <a:gd name="connsiteX431" fmla="*/ 1782457 w 2892338"/>
              <a:gd name="connsiteY431" fmla="*/ 189239 h 1088703"/>
              <a:gd name="connsiteX432" fmla="*/ 1757186 w 2892338"/>
              <a:gd name="connsiteY432" fmla="*/ 214510 h 1088703"/>
              <a:gd name="connsiteX433" fmla="*/ 1731915 w 2892338"/>
              <a:gd name="connsiteY433" fmla="*/ 189239 h 1088703"/>
              <a:gd name="connsiteX434" fmla="*/ 1757186 w 2892338"/>
              <a:gd name="connsiteY434" fmla="*/ 163968 h 1088703"/>
              <a:gd name="connsiteX435" fmla="*/ 2312127 w 2892338"/>
              <a:gd name="connsiteY435" fmla="*/ 163968 h 1088703"/>
              <a:gd name="connsiteX436" fmla="*/ 2337398 w 2892338"/>
              <a:gd name="connsiteY436" fmla="*/ 189239 h 1088703"/>
              <a:gd name="connsiteX437" fmla="*/ 2312127 w 2892338"/>
              <a:gd name="connsiteY437" fmla="*/ 214510 h 1088703"/>
              <a:gd name="connsiteX438" fmla="*/ 2286856 w 2892338"/>
              <a:gd name="connsiteY438" fmla="*/ 189239 h 1088703"/>
              <a:gd name="connsiteX439" fmla="*/ 2312127 w 2892338"/>
              <a:gd name="connsiteY439" fmla="*/ 163968 h 1088703"/>
              <a:gd name="connsiteX440" fmla="*/ 2867067 w 2892338"/>
              <a:gd name="connsiteY440" fmla="*/ 163968 h 1088703"/>
              <a:gd name="connsiteX441" fmla="*/ 2892338 w 2892338"/>
              <a:gd name="connsiteY441" fmla="*/ 189239 h 1088703"/>
              <a:gd name="connsiteX442" fmla="*/ 2867067 w 2892338"/>
              <a:gd name="connsiteY442" fmla="*/ 214510 h 1088703"/>
              <a:gd name="connsiteX443" fmla="*/ 2841796 w 2892338"/>
              <a:gd name="connsiteY443" fmla="*/ 189239 h 1088703"/>
              <a:gd name="connsiteX444" fmla="*/ 2867067 w 2892338"/>
              <a:gd name="connsiteY444" fmla="*/ 163968 h 1088703"/>
              <a:gd name="connsiteX445" fmla="*/ 2682086 w 2892338"/>
              <a:gd name="connsiteY445" fmla="*/ 163968 h 1088703"/>
              <a:gd name="connsiteX446" fmla="*/ 2707357 w 2892338"/>
              <a:gd name="connsiteY446" fmla="*/ 189239 h 1088703"/>
              <a:gd name="connsiteX447" fmla="*/ 2682086 w 2892338"/>
              <a:gd name="connsiteY447" fmla="*/ 214510 h 1088703"/>
              <a:gd name="connsiteX448" fmla="*/ 2656815 w 2892338"/>
              <a:gd name="connsiteY448" fmla="*/ 189239 h 1088703"/>
              <a:gd name="connsiteX449" fmla="*/ 2682086 w 2892338"/>
              <a:gd name="connsiteY449" fmla="*/ 163968 h 1088703"/>
              <a:gd name="connsiteX450" fmla="*/ 2497106 w 2892338"/>
              <a:gd name="connsiteY450" fmla="*/ 163968 h 1088703"/>
              <a:gd name="connsiteX451" fmla="*/ 2522377 w 2892338"/>
              <a:gd name="connsiteY451" fmla="*/ 189239 h 1088703"/>
              <a:gd name="connsiteX452" fmla="*/ 2497106 w 2892338"/>
              <a:gd name="connsiteY452" fmla="*/ 214510 h 1088703"/>
              <a:gd name="connsiteX453" fmla="*/ 2471835 w 2892338"/>
              <a:gd name="connsiteY453" fmla="*/ 189239 h 1088703"/>
              <a:gd name="connsiteX454" fmla="*/ 2497106 w 2892338"/>
              <a:gd name="connsiteY454" fmla="*/ 163968 h 1088703"/>
              <a:gd name="connsiteX455" fmla="*/ 25273 w 2892338"/>
              <a:gd name="connsiteY455" fmla="*/ 145699 h 1088703"/>
              <a:gd name="connsiteX456" fmla="*/ 50544 w 2892338"/>
              <a:gd name="connsiteY456" fmla="*/ 170970 h 1088703"/>
              <a:gd name="connsiteX457" fmla="*/ 25273 w 2892338"/>
              <a:gd name="connsiteY457" fmla="*/ 196241 h 1088703"/>
              <a:gd name="connsiteX458" fmla="*/ 2 w 2892338"/>
              <a:gd name="connsiteY458" fmla="*/ 170970 h 1088703"/>
              <a:gd name="connsiteX459" fmla="*/ 25273 w 2892338"/>
              <a:gd name="connsiteY459" fmla="*/ 145699 h 1088703"/>
              <a:gd name="connsiteX460" fmla="*/ 210253 w 2892338"/>
              <a:gd name="connsiteY460" fmla="*/ 145699 h 1088703"/>
              <a:gd name="connsiteX461" fmla="*/ 235524 w 2892338"/>
              <a:gd name="connsiteY461" fmla="*/ 170970 h 1088703"/>
              <a:gd name="connsiteX462" fmla="*/ 210253 w 2892338"/>
              <a:gd name="connsiteY462" fmla="*/ 196241 h 1088703"/>
              <a:gd name="connsiteX463" fmla="*/ 184982 w 2892338"/>
              <a:gd name="connsiteY463" fmla="*/ 170970 h 1088703"/>
              <a:gd name="connsiteX464" fmla="*/ 210253 w 2892338"/>
              <a:gd name="connsiteY464" fmla="*/ 145699 h 1088703"/>
              <a:gd name="connsiteX465" fmla="*/ 580214 w 2892338"/>
              <a:gd name="connsiteY465" fmla="*/ 145699 h 1088703"/>
              <a:gd name="connsiteX466" fmla="*/ 605485 w 2892338"/>
              <a:gd name="connsiteY466" fmla="*/ 170970 h 1088703"/>
              <a:gd name="connsiteX467" fmla="*/ 580214 w 2892338"/>
              <a:gd name="connsiteY467" fmla="*/ 196241 h 1088703"/>
              <a:gd name="connsiteX468" fmla="*/ 554943 w 2892338"/>
              <a:gd name="connsiteY468" fmla="*/ 170970 h 1088703"/>
              <a:gd name="connsiteX469" fmla="*/ 580214 w 2892338"/>
              <a:gd name="connsiteY469" fmla="*/ 145699 h 1088703"/>
              <a:gd name="connsiteX470" fmla="*/ 395234 w 2892338"/>
              <a:gd name="connsiteY470" fmla="*/ 145699 h 1088703"/>
              <a:gd name="connsiteX471" fmla="*/ 420505 w 2892338"/>
              <a:gd name="connsiteY471" fmla="*/ 170970 h 1088703"/>
              <a:gd name="connsiteX472" fmla="*/ 395234 w 2892338"/>
              <a:gd name="connsiteY472" fmla="*/ 196241 h 1088703"/>
              <a:gd name="connsiteX473" fmla="*/ 369963 w 2892338"/>
              <a:gd name="connsiteY473" fmla="*/ 170970 h 1088703"/>
              <a:gd name="connsiteX474" fmla="*/ 395234 w 2892338"/>
              <a:gd name="connsiteY474" fmla="*/ 145699 h 1088703"/>
              <a:gd name="connsiteX475" fmla="*/ 950173 w 2892338"/>
              <a:gd name="connsiteY475" fmla="*/ 145699 h 1088703"/>
              <a:gd name="connsiteX476" fmla="*/ 975442 w 2892338"/>
              <a:gd name="connsiteY476" fmla="*/ 170970 h 1088703"/>
              <a:gd name="connsiteX477" fmla="*/ 950173 w 2892338"/>
              <a:gd name="connsiteY477" fmla="*/ 196241 h 1088703"/>
              <a:gd name="connsiteX478" fmla="*/ 924902 w 2892338"/>
              <a:gd name="connsiteY478" fmla="*/ 170970 h 1088703"/>
              <a:gd name="connsiteX479" fmla="*/ 950173 w 2892338"/>
              <a:gd name="connsiteY479" fmla="*/ 145699 h 1088703"/>
              <a:gd name="connsiteX480" fmla="*/ 765193 w 2892338"/>
              <a:gd name="connsiteY480" fmla="*/ 145699 h 1088703"/>
              <a:gd name="connsiteX481" fmla="*/ 790464 w 2892338"/>
              <a:gd name="connsiteY481" fmla="*/ 170970 h 1088703"/>
              <a:gd name="connsiteX482" fmla="*/ 765193 w 2892338"/>
              <a:gd name="connsiteY482" fmla="*/ 196241 h 1088703"/>
              <a:gd name="connsiteX483" fmla="*/ 739922 w 2892338"/>
              <a:gd name="connsiteY483" fmla="*/ 170970 h 1088703"/>
              <a:gd name="connsiteX484" fmla="*/ 765193 w 2892338"/>
              <a:gd name="connsiteY484" fmla="*/ 145699 h 1088703"/>
              <a:gd name="connsiteX485" fmla="*/ 1135152 w 2892338"/>
              <a:gd name="connsiteY485" fmla="*/ 145699 h 1088703"/>
              <a:gd name="connsiteX486" fmla="*/ 1160423 w 2892338"/>
              <a:gd name="connsiteY486" fmla="*/ 170970 h 1088703"/>
              <a:gd name="connsiteX487" fmla="*/ 1135152 w 2892338"/>
              <a:gd name="connsiteY487" fmla="*/ 196241 h 1088703"/>
              <a:gd name="connsiteX488" fmla="*/ 1109881 w 2892338"/>
              <a:gd name="connsiteY488" fmla="*/ 170970 h 1088703"/>
              <a:gd name="connsiteX489" fmla="*/ 1135152 w 2892338"/>
              <a:gd name="connsiteY489" fmla="*/ 145699 h 1088703"/>
              <a:gd name="connsiteX490" fmla="*/ 1757186 w 2892338"/>
              <a:gd name="connsiteY490" fmla="*/ 18269 h 1088703"/>
              <a:gd name="connsiteX491" fmla="*/ 1782457 w 2892338"/>
              <a:gd name="connsiteY491" fmla="*/ 43540 h 1088703"/>
              <a:gd name="connsiteX492" fmla="*/ 1757186 w 2892338"/>
              <a:gd name="connsiteY492" fmla="*/ 68811 h 1088703"/>
              <a:gd name="connsiteX493" fmla="*/ 1731915 w 2892338"/>
              <a:gd name="connsiteY493" fmla="*/ 43540 h 1088703"/>
              <a:gd name="connsiteX494" fmla="*/ 1757186 w 2892338"/>
              <a:gd name="connsiteY494" fmla="*/ 18269 h 1088703"/>
              <a:gd name="connsiteX495" fmla="*/ 1942166 w 2892338"/>
              <a:gd name="connsiteY495" fmla="*/ 18269 h 1088703"/>
              <a:gd name="connsiteX496" fmla="*/ 1967437 w 2892338"/>
              <a:gd name="connsiteY496" fmla="*/ 43540 h 1088703"/>
              <a:gd name="connsiteX497" fmla="*/ 1942166 w 2892338"/>
              <a:gd name="connsiteY497" fmla="*/ 68811 h 1088703"/>
              <a:gd name="connsiteX498" fmla="*/ 1916895 w 2892338"/>
              <a:gd name="connsiteY498" fmla="*/ 43540 h 1088703"/>
              <a:gd name="connsiteX499" fmla="*/ 1942166 w 2892338"/>
              <a:gd name="connsiteY499" fmla="*/ 18269 h 1088703"/>
              <a:gd name="connsiteX500" fmla="*/ 2312127 w 2892338"/>
              <a:gd name="connsiteY500" fmla="*/ 18269 h 1088703"/>
              <a:gd name="connsiteX501" fmla="*/ 2337398 w 2892338"/>
              <a:gd name="connsiteY501" fmla="*/ 43540 h 1088703"/>
              <a:gd name="connsiteX502" fmla="*/ 2312127 w 2892338"/>
              <a:gd name="connsiteY502" fmla="*/ 68811 h 1088703"/>
              <a:gd name="connsiteX503" fmla="*/ 2286856 w 2892338"/>
              <a:gd name="connsiteY503" fmla="*/ 43540 h 1088703"/>
              <a:gd name="connsiteX504" fmla="*/ 2312127 w 2892338"/>
              <a:gd name="connsiteY504" fmla="*/ 18269 h 1088703"/>
              <a:gd name="connsiteX505" fmla="*/ 2127147 w 2892338"/>
              <a:gd name="connsiteY505" fmla="*/ 18269 h 1088703"/>
              <a:gd name="connsiteX506" fmla="*/ 2152418 w 2892338"/>
              <a:gd name="connsiteY506" fmla="*/ 43540 h 1088703"/>
              <a:gd name="connsiteX507" fmla="*/ 2127147 w 2892338"/>
              <a:gd name="connsiteY507" fmla="*/ 68811 h 1088703"/>
              <a:gd name="connsiteX508" fmla="*/ 2101876 w 2892338"/>
              <a:gd name="connsiteY508" fmla="*/ 43540 h 1088703"/>
              <a:gd name="connsiteX509" fmla="*/ 2127147 w 2892338"/>
              <a:gd name="connsiteY509" fmla="*/ 18269 h 1088703"/>
              <a:gd name="connsiteX510" fmla="*/ 2497106 w 2892338"/>
              <a:gd name="connsiteY510" fmla="*/ 18269 h 1088703"/>
              <a:gd name="connsiteX511" fmla="*/ 2522377 w 2892338"/>
              <a:gd name="connsiteY511" fmla="*/ 43540 h 1088703"/>
              <a:gd name="connsiteX512" fmla="*/ 2497106 w 2892338"/>
              <a:gd name="connsiteY512" fmla="*/ 68811 h 1088703"/>
              <a:gd name="connsiteX513" fmla="*/ 2471835 w 2892338"/>
              <a:gd name="connsiteY513" fmla="*/ 43540 h 1088703"/>
              <a:gd name="connsiteX514" fmla="*/ 2497106 w 2892338"/>
              <a:gd name="connsiteY514" fmla="*/ 18269 h 1088703"/>
              <a:gd name="connsiteX515" fmla="*/ 2682086 w 2892338"/>
              <a:gd name="connsiteY515" fmla="*/ 18269 h 1088703"/>
              <a:gd name="connsiteX516" fmla="*/ 2707357 w 2892338"/>
              <a:gd name="connsiteY516" fmla="*/ 43540 h 1088703"/>
              <a:gd name="connsiteX517" fmla="*/ 2682086 w 2892338"/>
              <a:gd name="connsiteY517" fmla="*/ 68811 h 1088703"/>
              <a:gd name="connsiteX518" fmla="*/ 2656815 w 2892338"/>
              <a:gd name="connsiteY518" fmla="*/ 43540 h 1088703"/>
              <a:gd name="connsiteX519" fmla="*/ 2682086 w 2892338"/>
              <a:gd name="connsiteY519" fmla="*/ 18269 h 1088703"/>
              <a:gd name="connsiteX520" fmla="*/ 2867067 w 2892338"/>
              <a:gd name="connsiteY520" fmla="*/ 18269 h 1088703"/>
              <a:gd name="connsiteX521" fmla="*/ 2892338 w 2892338"/>
              <a:gd name="connsiteY521" fmla="*/ 43540 h 1088703"/>
              <a:gd name="connsiteX522" fmla="*/ 2867067 w 2892338"/>
              <a:gd name="connsiteY522" fmla="*/ 68811 h 1088703"/>
              <a:gd name="connsiteX523" fmla="*/ 2841796 w 2892338"/>
              <a:gd name="connsiteY523" fmla="*/ 43540 h 1088703"/>
              <a:gd name="connsiteX524" fmla="*/ 2867067 w 2892338"/>
              <a:gd name="connsiteY524" fmla="*/ 18269 h 1088703"/>
              <a:gd name="connsiteX525" fmla="*/ 25273 w 2892338"/>
              <a:gd name="connsiteY525" fmla="*/ 0 h 1088703"/>
              <a:gd name="connsiteX526" fmla="*/ 50544 w 2892338"/>
              <a:gd name="connsiteY526" fmla="*/ 25271 h 1088703"/>
              <a:gd name="connsiteX527" fmla="*/ 25273 w 2892338"/>
              <a:gd name="connsiteY527" fmla="*/ 50542 h 1088703"/>
              <a:gd name="connsiteX528" fmla="*/ 2 w 2892338"/>
              <a:gd name="connsiteY528" fmla="*/ 25271 h 1088703"/>
              <a:gd name="connsiteX529" fmla="*/ 25273 w 2892338"/>
              <a:gd name="connsiteY529" fmla="*/ 0 h 1088703"/>
              <a:gd name="connsiteX530" fmla="*/ 210253 w 2892338"/>
              <a:gd name="connsiteY530" fmla="*/ 0 h 1088703"/>
              <a:gd name="connsiteX531" fmla="*/ 235524 w 2892338"/>
              <a:gd name="connsiteY531" fmla="*/ 25271 h 1088703"/>
              <a:gd name="connsiteX532" fmla="*/ 210253 w 2892338"/>
              <a:gd name="connsiteY532" fmla="*/ 50542 h 1088703"/>
              <a:gd name="connsiteX533" fmla="*/ 184982 w 2892338"/>
              <a:gd name="connsiteY533" fmla="*/ 25271 h 1088703"/>
              <a:gd name="connsiteX534" fmla="*/ 210253 w 2892338"/>
              <a:gd name="connsiteY534" fmla="*/ 0 h 1088703"/>
              <a:gd name="connsiteX535" fmla="*/ 395234 w 2892338"/>
              <a:gd name="connsiteY535" fmla="*/ 0 h 1088703"/>
              <a:gd name="connsiteX536" fmla="*/ 420505 w 2892338"/>
              <a:gd name="connsiteY536" fmla="*/ 25271 h 1088703"/>
              <a:gd name="connsiteX537" fmla="*/ 395234 w 2892338"/>
              <a:gd name="connsiteY537" fmla="*/ 50542 h 1088703"/>
              <a:gd name="connsiteX538" fmla="*/ 369963 w 2892338"/>
              <a:gd name="connsiteY538" fmla="*/ 25271 h 1088703"/>
              <a:gd name="connsiteX539" fmla="*/ 395234 w 2892338"/>
              <a:gd name="connsiteY539" fmla="*/ 0 h 1088703"/>
              <a:gd name="connsiteX540" fmla="*/ 580214 w 2892338"/>
              <a:gd name="connsiteY540" fmla="*/ 0 h 1088703"/>
              <a:gd name="connsiteX541" fmla="*/ 605486 w 2892338"/>
              <a:gd name="connsiteY541" fmla="*/ 25271 h 1088703"/>
              <a:gd name="connsiteX542" fmla="*/ 580214 w 2892338"/>
              <a:gd name="connsiteY542" fmla="*/ 50542 h 1088703"/>
              <a:gd name="connsiteX543" fmla="*/ 554943 w 2892338"/>
              <a:gd name="connsiteY543" fmla="*/ 25271 h 1088703"/>
              <a:gd name="connsiteX544" fmla="*/ 580214 w 2892338"/>
              <a:gd name="connsiteY544" fmla="*/ 0 h 1088703"/>
              <a:gd name="connsiteX545" fmla="*/ 765193 w 2892338"/>
              <a:gd name="connsiteY545" fmla="*/ 0 h 1088703"/>
              <a:gd name="connsiteX546" fmla="*/ 790464 w 2892338"/>
              <a:gd name="connsiteY546" fmla="*/ 25271 h 1088703"/>
              <a:gd name="connsiteX547" fmla="*/ 765193 w 2892338"/>
              <a:gd name="connsiteY547" fmla="*/ 50542 h 1088703"/>
              <a:gd name="connsiteX548" fmla="*/ 739922 w 2892338"/>
              <a:gd name="connsiteY548" fmla="*/ 25271 h 1088703"/>
              <a:gd name="connsiteX549" fmla="*/ 765193 w 2892338"/>
              <a:gd name="connsiteY549" fmla="*/ 0 h 1088703"/>
              <a:gd name="connsiteX550" fmla="*/ 950173 w 2892338"/>
              <a:gd name="connsiteY550" fmla="*/ 0 h 1088703"/>
              <a:gd name="connsiteX551" fmla="*/ 975442 w 2892338"/>
              <a:gd name="connsiteY551" fmla="*/ 25271 h 1088703"/>
              <a:gd name="connsiteX552" fmla="*/ 950173 w 2892338"/>
              <a:gd name="connsiteY552" fmla="*/ 50542 h 1088703"/>
              <a:gd name="connsiteX553" fmla="*/ 924902 w 2892338"/>
              <a:gd name="connsiteY553" fmla="*/ 25271 h 1088703"/>
              <a:gd name="connsiteX554" fmla="*/ 950173 w 2892338"/>
              <a:gd name="connsiteY554" fmla="*/ 0 h 1088703"/>
              <a:gd name="connsiteX555" fmla="*/ 1135152 w 2892338"/>
              <a:gd name="connsiteY555" fmla="*/ 0 h 1088703"/>
              <a:gd name="connsiteX556" fmla="*/ 1160423 w 2892338"/>
              <a:gd name="connsiteY556" fmla="*/ 25271 h 1088703"/>
              <a:gd name="connsiteX557" fmla="*/ 1135152 w 2892338"/>
              <a:gd name="connsiteY557" fmla="*/ 50542 h 1088703"/>
              <a:gd name="connsiteX558" fmla="*/ 1109881 w 2892338"/>
              <a:gd name="connsiteY558" fmla="*/ 25271 h 1088703"/>
              <a:gd name="connsiteX559" fmla="*/ 1135152 w 2892338"/>
              <a:gd name="connsiteY559" fmla="*/ 0 h 1088703"/>
            </a:gdLst>
            <a:ahLst/>
            <a:cxnLst/>
            <a:rect l="l" t="t" r="r" b="b"/>
            <a:pathLst>
              <a:path w="2892338" h="1088703">
                <a:moveTo>
                  <a:pt x="2867067" y="1038161"/>
                </a:moveTo>
                <a:cubicBezTo>
                  <a:pt x="2881024" y="1038161"/>
                  <a:pt x="2892338" y="1049475"/>
                  <a:pt x="2892338" y="1063432"/>
                </a:cubicBezTo>
                <a:cubicBezTo>
                  <a:pt x="2892338" y="1077389"/>
                  <a:pt x="2881024" y="1088703"/>
                  <a:pt x="2867067" y="1088703"/>
                </a:cubicBezTo>
                <a:cubicBezTo>
                  <a:pt x="2853110" y="1088703"/>
                  <a:pt x="2841796" y="1077389"/>
                  <a:pt x="2841796" y="1063432"/>
                </a:cubicBezTo>
                <a:cubicBezTo>
                  <a:pt x="2841796" y="1049475"/>
                  <a:pt x="2853110" y="1038161"/>
                  <a:pt x="2867067" y="1038161"/>
                </a:cubicBezTo>
                <a:close/>
                <a:moveTo>
                  <a:pt x="2682086" y="1038161"/>
                </a:moveTo>
                <a:cubicBezTo>
                  <a:pt x="2696043" y="1038161"/>
                  <a:pt x="2707357" y="1049475"/>
                  <a:pt x="2707357" y="1063432"/>
                </a:cubicBezTo>
                <a:cubicBezTo>
                  <a:pt x="2707357" y="1077389"/>
                  <a:pt x="2696043" y="1088703"/>
                  <a:pt x="2682086" y="1088703"/>
                </a:cubicBezTo>
                <a:cubicBezTo>
                  <a:pt x="2668129" y="1088703"/>
                  <a:pt x="2656815" y="1077389"/>
                  <a:pt x="2656815" y="1063432"/>
                </a:cubicBezTo>
                <a:cubicBezTo>
                  <a:pt x="2656815" y="1049475"/>
                  <a:pt x="2668129" y="1038161"/>
                  <a:pt x="2682086" y="1038161"/>
                </a:cubicBezTo>
                <a:close/>
                <a:moveTo>
                  <a:pt x="2497106" y="1038161"/>
                </a:moveTo>
                <a:cubicBezTo>
                  <a:pt x="2511063" y="1038161"/>
                  <a:pt x="2522377" y="1049475"/>
                  <a:pt x="2522377" y="1063432"/>
                </a:cubicBezTo>
                <a:cubicBezTo>
                  <a:pt x="2522377" y="1077389"/>
                  <a:pt x="2511063" y="1088703"/>
                  <a:pt x="2497106" y="1088703"/>
                </a:cubicBezTo>
                <a:cubicBezTo>
                  <a:pt x="2483149" y="1088703"/>
                  <a:pt x="2471835" y="1077389"/>
                  <a:pt x="2471835" y="1063432"/>
                </a:cubicBezTo>
                <a:cubicBezTo>
                  <a:pt x="2471835" y="1049475"/>
                  <a:pt x="2483149" y="1038161"/>
                  <a:pt x="2497106" y="1038161"/>
                </a:cubicBezTo>
                <a:close/>
                <a:moveTo>
                  <a:pt x="2312127" y="1038161"/>
                </a:moveTo>
                <a:cubicBezTo>
                  <a:pt x="2326084" y="1038161"/>
                  <a:pt x="2337398" y="1049475"/>
                  <a:pt x="2337398" y="1063432"/>
                </a:cubicBezTo>
                <a:cubicBezTo>
                  <a:pt x="2337398" y="1077389"/>
                  <a:pt x="2326084" y="1088703"/>
                  <a:pt x="2312127" y="1088703"/>
                </a:cubicBezTo>
                <a:cubicBezTo>
                  <a:pt x="2298170" y="1088703"/>
                  <a:pt x="2286856" y="1077389"/>
                  <a:pt x="2286856" y="1063432"/>
                </a:cubicBezTo>
                <a:cubicBezTo>
                  <a:pt x="2286856" y="1049475"/>
                  <a:pt x="2298170" y="1038161"/>
                  <a:pt x="2312127" y="1038161"/>
                </a:cubicBezTo>
                <a:close/>
                <a:moveTo>
                  <a:pt x="2127147" y="1038161"/>
                </a:moveTo>
                <a:cubicBezTo>
                  <a:pt x="2141104" y="1038161"/>
                  <a:pt x="2152418" y="1049475"/>
                  <a:pt x="2152418" y="1063432"/>
                </a:cubicBezTo>
                <a:cubicBezTo>
                  <a:pt x="2152418" y="1077389"/>
                  <a:pt x="2141104" y="1088703"/>
                  <a:pt x="2127147" y="1088703"/>
                </a:cubicBezTo>
                <a:cubicBezTo>
                  <a:pt x="2113190" y="1088703"/>
                  <a:pt x="2101876" y="1077389"/>
                  <a:pt x="2101876" y="1063432"/>
                </a:cubicBezTo>
                <a:cubicBezTo>
                  <a:pt x="2101876" y="1049475"/>
                  <a:pt x="2113190" y="1038161"/>
                  <a:pt x="2127147" y="1038161"/>
                </a:cubicBezTo>
                <a:close/>
                <a:moveTo>
                  <a:pt x="1942166" y="1038161"/>
                </a:moveTo>
                <a:cubicBezTo>
                  <a:pt x="1956123" y="1038161"/>
                  <a:pt x="1967437" y="1049475"/>
                  <a:pt x="1967437" y="1063432"/>
                </a:cubicBezTo>
                <a:cubicBezTo>
                  <a:pt x="1967437" y="1077389"/>
                  <a:pt x="1956123" y="1088703"/>
                  <a:pt x="1942166" y="1088703"/>
                </a:cubicBezTo>
                <a:cubicBezTo>
                  <a:pt x="1928209" y="1088703"/>
                  <a:pt x="1916895" y="1077389"/>
                  <a:pt x="1916895" y="1063432"/>
                </a:cubicBezTo>
                <a:cubicBezTo>
                  <a:pt x="1916895" y="1049475"/>
                  <a:pt x="1928209" y="1038161"/>
                  <a:pt x="1942166" y="1038161"/>
                </a:cubicBezTo>
                <a:close/>
                <a:moveTo>
                  <a:pt x="1757186" y="1038161"/>
                </a:moveTo>
                <a:cubicBezTo>
                  <a:pt x="1771143" y="1038161"/>
                  <a:pt x="1782457" y="1049475"/>
                  <a:pt x="1782457" y="1063432"/>
                </a:cubicBezTo>
                <a:cubicBezTo>
                  <a:pt x="1782457" y="1077389"/>
                  <a:pt x="1771143" y="1088703"/>
                  <a:pt x="1757186" y="1088703"/>
                </a:cubicBezTo>
                <a:cubicBezTo>
                  <a:pt x="1743229" y="1088703"/>
                  <a:pt x="1731915" y="1077389"/>
                  <a:pt x="1731915" y="1063432"/>
                </a:cubicBezTo>
                <a:cubicBezTo>
                  <a:pt x="1731915" y="1049475"/>
                  <a:pt x="1743229" y="1038161"/>
                  <a:pt x="1757186" y="1038161"/>
                </a:cubicBezTo>
                <a:close/>
                <a:moveTo>
                  <a:pt x="1135152" y="1019893"/>
                </a:moveTo>
                <a:cubicBezTo>
                  <a:pt x="1149109" y="1019893"/>
                  <a:pt x="1160423" y="1031207"/>
                  <a:pt x="1160423" y="1045164"/>
                </a:cubicBezTo>
                <a:cubicBezTo>
                  <a:pt x="1160423" y="1059121"/>
                  <a:pt x="1149109" y="1070435"/>
                  <a:pt x="1135152" y="1070435"/>
                </a:cubicBezTo>
                <a:cubicBezTo>
                  <a:pt x="1121195" y="1070435"/>
                  <a:pt x="1109881" y="1059121"/>
                  <a:pt x="1109881" y="1045164"/>
                </a:cubicBezTo>
                <a:cubicBezTo>
                  <a:pt x="1109881" y="1031207"/>
                  <a:pt x="1121195" y="1019893"/>
                  <a:pt x="1135152" y="1019893"/>
                </a:cubicBezTo>
                <a:close/>
                <a:moveTo>
                  <a:pt x="950171" y="1019893"/>
                </a:moveTo>
                <a:cubicBezTo>
                  <a:pt x="964128" y="1019893"/>
                  <a:pt x="975442" y="1031207"/>
                  <a:pt x="975442" y="1045164"/>
                </a:cubicBezTo>
                <a:cubicBezTo>
                  <a:pt x="975442" y="1059121"/>
                  <a:pt x="964128" y="1070435"/>
                  <a:pt x="950171" y="1070435"/>
                </a:cubicBezTo>
                <a:cubicBezTo>
                  <a:pt x="936214" y="1070435"/>
                  <a:pt x="924900" y="1059121"/>
                  <a:pt x="924900" y="1045164"/>
                </a:cubicBezTo>
                <a:cubicBezTo>
                  <a:pt x="924900" y="1031207"/>
                  <a:pt x="936214" y="1019893"/>
                  <a:pt x="950171" y="1019893"/>
                </a:cubicBezTo>
                <a:close/>
                <a:moveTo>
                  <a:pt x="765191" y="1019893"/>
                </a:moveTo>
                <a:cubicBezTo>
                  <a:pt x="779148" y="1019893"/>
                  <a:pt x="790462" y="1031207"/>
                  <a:pt x="790462" y="1045164"/>
                </a:cubicBezTo>
                <a:cubicBezTo>
                  <a:pt x="790462" y="1059121"/>
                  <a:pt x="779148" y="1070435"/>
                  <a:pt x="765191" y="1070435"/>
                </a:cubicBezTo>
                <a:cubicBezTo>
                  <a:pt x="751234" y="1070435"/>
                  <a:pt x="739920" y="1059121"/>
                  <a:pt x="739920" y="1045164"/>
                </a:cubicBezTo>
                <a:cubicBezTo>
                  <a:pt x="739920" y="1031207"/>
                  <a:pt x="751234" y="1019893"/>
                  <a:pt x="765191" y="1019893"/>
                </a:cubicBezTo>
                <a:close/>
                <a:moveTo>
                  <a:pt x="580212" y="1019893"/>
                </a:moveTo>
                <a:cubicBezTo>
                  <a:pt x="594169" y="1019893"/>
                  <a:pt x="605483" y="1031207"/>
                  <a:pt x="605483" y="1045164"/>
                </a:cubicBezTo>
                <a:cubicBezTo>
                  <a:pt x="605483" y="1059121"/>
                  <a:pt x="594169" y="1070435"/>
                  <a:pt x="580212" y="1070435"/>
                </a:cubicBezTo>
                <a:cubicBezTo>
                  <a:pt x="566255" y="1070435"/>
                  <a:pt x="554941" y="1059121"/>
                  <a:pt x="554941" y="1045164"/>
                </a:cubicBezTo>
                <a:cubicBezTo>
                  <a:pt x="554941" y="1031207"/>
                  <a:pt x="566255" y="1019893"/>
                  <a:pt x="580212" y="1019893"/>
                </a:cubicBezTo>
                <a:close/>
                <a:moveTo>
                  <a:pt x="395232" y="1019893"/>
                </a:moveTo>
                <a:cubicBezTo>
                  <a:pt x="409189" y="1019893"/>
                  <a:pt x="420503" y="1031207"/>
                  <a:pt x="420503" y="1045164"/>
                </a:cubicBezTo>
                <a:cubicBezTo>
                  <a:pt x="420503" y="1059121"/>
                  <a:pt x="409189" y="1070435"/>
                  <a:pt x="395232" y="1070435"/>
                </a:cubicBezTo>
                <a:cubicBezTo>
                  <a:pt x="381275" y="1070435"/>
                  <a:pt x="369961" y="1059121"/>
                  <a:pt x="369961" y="1045164"/>
                </a:cubicBezTo>
                <a:cubicBezTo>
                  <a:pt x="369961" y="1031207"/>
                  <a:pt x="381275" y="1019893"/>
                  <a:pt x="395232" y="1019893"/>
                </a:cubicBezTo>
                <a:close/>
                <a:moveTo>
                  <a:pt x="210251" y="1019893"/>
                </a:moveTo>
                <a:cubicBezTo>
                  <a:pt x="224208" y="1019893"/>
                  <a:pt x="235522" y="1031207"/>
                  <a:pt x="235522" y="1045164"/>
                </a:cubicBezTo>
                <a:cubicBezTo>
                  <a:pt x="235522" y="1059121"/>
                  <a:pt x="224208" y="1070435"/>
                  <a:pt x="210251" y="1070435"/>
                </a:cubicBezTo>
                <a:cubicBezTo>
                  <a:pt x="196294" y="1070435"/>
                  <a:pt x="184980" y="1059121"/>
                  <a:pt x="184980" y="1045164"/>
                </a:cubicBezTo>
                <a:cubicBezTo>
                  <a:pt x="184980" y="1031207"/>
                  <a:pt x="196294" y="1019893"/>
                  <a:pt x="210251" y="1019893"/>
                </a:cubicBezTo>
                <a:close/>
                <a:moveTo>
                  <a:pt x="25271" y="1019893"/>
                </a:moveTo>
                <a:cubicBezTo>
                  <a:pt x="39228" y="1019893"/>
                  <a:pt x="50542" y="1031207"/>
                  <a:pt x="50542" y="1045164"/>
                </a:cubicBezTo>
                <a:cubicBezTo>
                  <a:pt x="50542" y="1059121"/>
                  <a:pt x="39228" y="1070435"/>
                  <a:pt x="25271" y="1070435"/>
                </a:cubicBezTo>
                <a:cubicBezTo>
                  <a:pt x="11314" y="1070435"/>
                  <a:pt x="0" y="1059121"/>
                  <a:pt x="0" y="1045164"/>
                </a:cubicBezTo>
                <a:cubicBezTo>
                  <a:pt x="0" y="1031207"/>
                  <a:pt x="11314" y="1019893"/>
                  <a:pt x="25271" y="1019893"/>
                </a:cubicBezTo>
                <a:close/>
                <a:moveTo>
                  <a:pt x="2867067" y="892462"/>
                </a:moveTo>
                <a:cubicBezTo>
                  <a:pt x="2881024" y="892462"/>
                  <a:pt x="2892338" y="903776"/>
                  <a:pt x="2892338" y="917733"/>
                </a:cubicBezTo>
                <a:cubicBezTo>
                  <a:pt x="2892338" y="931690"/>
                  <a:pt x="2881024" y="943004"/>
                  <a:pt x="2867067" y="943004"/>
                </a:cubicBezTo>
                <a:cubicBezTo>
                  <a:pt x="2853110" y="943004"/>
                  <a:pt x="2841796" y="931690"/>
                  <a:pt x="2841796" y="917733"/>
                </a:cubicBezTo>
                <a:cubicBezTo>
                  <a:pt x="2841796" y="903776"/>
                  <a:pt x="2853110" y="892462"/>
                  <a:pt x="2867067" y="892462"/>
                </a:cubicBezTo>
                <a:close/>
                <a:moveTo>
                  <a:pt x="2682086" y="892462"/>
                </a:moveTo>
                <a:cubicBezTo>
                  <a:pt x="2696043" y="892462"/>
                  <a:pt x="2707357" y="903776"/>
                  <a:pt x="2707357" y="917733"/>
                </a:cubicBezTo>
                <a:cubicBezTo>
                  <a:pt x="2707357" y="931690"/>
                  <a:pt x="2696043" y="943004"/>
                  <a:pt x="2682086" y="943004"/>
                </a:cubicBezTo>
                <a:cubicBezTo>
                  <a:pt x="2668129" y="943004"/>
                  <a:pt x="2656815" y="931690"/>
                  <a:pt x="2656815" y="917733"/>
                </a:cubicBezTo>
                <a:cubicBezTo>
                  <a:pt x="2656815" y="903776"/>
                  <a:pt x="2668129" y="892462"/>
                  <a:pt x="2682086" y="892462"/>
                </a:cubicBezTo>
                <a:close/>
                <a:moveTo>
                  <a:pt x="2497106" y="892462"/>
                </a:moveTo>
                <a:cubicBezTo>
                  <a:pt x="2511063" y="892462"/>
                  <a:pt x="2522377" y="903776"/>
                  <a:pt x="2522377" y="917733"/>
                </a:cubicBezTo>
                <a:cubicBezTo>
                  <a:pt x="2522377" y="931690"/>
                  <a:pt x="2511063" y="943004"/>
                  <a:pt x="2497106" y="943004"/>
                </a:cubicBezTo>
                <a:cubicBezTo>
                  <a:pt x="2483149" y="943004"/>
                  <a:pt x="2471835" y="931690"/>
                  <a:pt x="2471835" y="917733"/>
                </a:cubicBezTo>
                <a:cubicBezTo>
                  <a:pt x="2471835" y="903776"/>
                  <a:pt x="2483149" y="892462"/>
                  <a:pt x="2497106" y="892462"/>
                </a:cubicBezTo>
                <a:close/>
                <a:moveTo>
                  <a:pt x="2312127" y="892462"/>
                </a:moveTo>
                <a:cubicBezTo>
                  <a:pt x="2326084" y="892462"/>
                  <a:pt x="2337398" y="903776"/>
                  <a:pt x="2337398" y="917733"/>
                </a:cubicBezTo>
                <a:cubicBezTo>
                  <a:pt x="2337398" y="931690"/>
                  <a:pt x="2326084" y="943004"/>
                  <a:pt x="2312127" y="943004"/>
                </a:cubicBezTo>
                <a:cubicBezTo>
                  <a:pt x="2298170" y="943004"/>
                  <a:pt x="2286856" y="931690"/>
                  <a:pt x="2286856" y="917733"/>
                </a:cubicBezTo>
                <a:cubicBezTo>
                  <a:pt x="2286856" y="903776"/>
                  <a:pt x="2298170" y="892462"/>
                  <a:pt x="2312127" y="892462"/>
                </a:cubicBezTo>
                <a:close/>
                <a:moveTo>
                  <a:pt x="2127147" y="892462"/>
                </a:moveTo>
                <a:cubicBezTo>
                  <a:pt x="2141104" y="892462"/>
                  <a:pt x="2152418" y="903776"/>
                  <a:pt x="2152418" y="917733"/>
                </a:cubicBezTo>
                <a:cubicBezTo>
                  <a:pt x="2152418" y="931690"/>
                  <a:pt x="2141104" y="943004"/>
                  <a:pt x="2127147" y="943004"/>
                </a:cubicBezTo>
                <a:cubicBezTo>
                  <a:pt x="2113190" y="943004"/>
                  <a:pt x="2101876" y="931690"/>
                  <a:pt x="2101876" y="917733"/>
                </a:cubicBezTo>
                <a:cubicBezTo>
                  <a:pt x="2101876" y="903776"/>
                  <a:pt x="2113190" y="892462"/>
                  <a:pt x="2127147" y="892462"/>
                </a:cubicBezTo>
                <a:close/>
                <a:moveTo>
                  <a:pt x="1942166" y="892462"/>
                </a:moveTo>
                <a:cubicBezTo>
                  <a:pt x="1956123" y="892462"/>
                  <a:pt x="1967437" y="903776"/>
                  <a:pt x="1967437" y="917733"/>
                </a:cubicBezTo>
                <a:cubicBezTo>
                  <a:pt x="1967437" y="931690"/>
                  <a:pt x="1956123" y="943004"/>
                  <a:pt x="1942166" y="943004"/>
                </a:cubicBezTo>
                <a:cubicBezTo>
                  <a:pt x="1928209" y="943004"/>
                  <a:pt x="1916895" y="931690"/>
                  <a:pt x="1916895" y="917733"/>
                </a:cubicBezTo>
                <a:cubicBezTo>
                  <a:pt x="1916895" y="903776"/>
                  <a:pt x="1928209" y="892462"/>
                  <a:pt x="1942166" y="892462"/>
                </a:cubicBezTo>
                <a:close/>
                <a:moveTo>
                  <a:pt x="1757186" y="892462"/>
                </a:moveTo>
                <a:cubicBezTo>
                  <a:pt x="1771143" y="892462"/>
                  <a:pt x="1782457" y="903776"/>
                  <a:pt x="1782457" y="917733"/>
                </a:cubicBezTo>
                <a:cubicBezTo>
                  <a:pt x="1782457" y="931690"/>
                  <a:pt x="1771143" y="943004"/>
                  <a:pt x="1757186" y="943004"/>
                </a:cubicBezTo>
                <a:cubicBezTo>
                  <a:pt x="1743229" y="943004"/>
                  <a:pt x="1731915" y="931690"/>
                  <a:pt x="1731915" y="917733"/>
                </a:cubicBezTo>
                <a:cubicBezTo>
                  <a:pt x="1731915" y="903776"/>
                  <a:pt x="1743229" y="892462"/>
                  <a:pt x="1757186" y="892462"/>
                </a:cubicBezTo>
                <a:close/>
                <a:moveTo>
                  <a:pt x="1135152" y="874194"/>
                </a:moveTo>
                <a:cubicBezTo>
                  <a:pt x="1149109" y="874194"/>
                  <a:pt x="1160423" y="885508"/>
                  <a:pt x="1160423" y="899465"/>
                </a:cubicBezTo>
                <a:cubicBezTo>
                  <a:pt x="1160423" y="913422"/>
                  <a:pt x="1149109" y="924736"/>
                  <a:pt x="1135152" y="924736"/>
                </a:cubicBezTo>
                <a:cubicBezTo>
                  <a:pt x="1121195" y="924736"/>
                  <a:pt x="1109881" y="913422"/>
                  <a:pt x="1109881" y="899465"/>
                </a:cubicBezTo>
                <a:cubicBezTo>
                  <a:pt x="1109881" y="885508"/>
                  <a:pt x="1121195" y="874194"/>
                  <a:pt x="1135152" y="874194"/>
                </a:cubicBezTo>
                <a:close/>
                <a:moveTo>
                  <a:pt x="950171" y="874194"/>
                </a:moveTo>
                <a:cubicBezTo>
                  <a:pt x="964128" y="874194"/>
                  <a:pt x="975442" y="885508"/>
                  <a:pt x="975442" y="899465"/>
                </a:cubicBezTo>
                <a:cubicBezTo>
                  <a:pt x="975442" y="913422"/>
                  <a:pt x="964128" y="924736"/>
                  <a:pt x="950171" y="924736"/>
                </a:cubicBezTo>
                <a:cubicBezTo>
                  <a:pt x="936214" y="924736"/>
                  <a:pt x="924900" y="913422"/>
                  <a:pt x="924900" y="899465"/>
                </a:cubicBezTo>
                <a:cubicBezTo>
                  <a:pt x="924900" y="885508"/>
                  <a:pt x="936214" y="874194"/>
                  <a:pt x="950171" y="874194"/>
                </a:cubicBezTo>
                <a:close/>
                <a:moveTo>
                  <a:pt x="765191" y="874194"/>
                </a:moveTo>
                <a:cubicBezTo>
                  <a:pt x="779148" y="874194"/>
                  <a:pt x="790462" y="885508"/>
                  <a:pt x="790462" y="899465"/>
                </a:cubicBezTo>
                <a:cubicBezTo>
                  <a:pt x="790462" y="913422"/>
                  <a:pt x="779148" y="924736"/>
                  <a:pt x="765191" y="924736"/>
                </a:cubicBezTo>
                <a:cubicBezTo>
                  <a:pt x="751234" y="924736"/>
                  <a:pt x="739920" y="913422"/>
                  <a:pt x="739920" y="899465"/>
                </a:cubicBezTo>
                <a:cubicBezTo>
                  <a:pt x="739920" y="885508"/>
                  <a:pt x="751234" y="874194"/>
                  <a:pt x="765191" y="874194"/>
                </a:cubicBezTo>
                <a:close/>
                <a:moveTo>
                  <a:pt x="580212" y="874194"/>
                </a:moveTo>
                <a:cubicBezTo>
                  <a:pt x="594169" y="874194"/>
                  <a:pt x="605483" y="885508"/>
                  <a:pt x="605483" y="899465"/>
                </a:cubicBezTo>
                <a:cubicBezTo>
                  <a:pt x="605483" y="913422"/>
                  <a:pt x="594169" y="924736"/>
                  <a:pt x="580212" y="924736"/>
                </a:cubicBezTo>
                <a:cubicBezTo>
                  <a:pt x="566255" y="924736"/>
                  <a:pt x="554942" y="913422"/>
                  <a:pt x="554942" y="899465"/>
                </a:cubicBezTo>
                <a:cubicBezTo>
                  <a:pt x="554942" y="885508"/>
                  <a:pt x="566255" y="874194"/>
                  <a:pt x="580212" y="874194"/>
                </a:cubicBezTo>
                <a:close/>
                <a:moveTo>
                  <a:pt x="395232" y="874194"/>
                </a:moveTo>
                <a:cubicBezTo>
                  <a:pt x="409189" y="874194"/>
                  <a:pt x="420503" y="885508"/>
                  <a:pt x="420503" y="899465"/>
                </a:cubicBezTo>
                <a:cubicBezTo>
                  <a:pt x="420503" y="913422"/>
                  <a:pt x="409189" y="924736"/>
                  <a:pt x="395232" y="924736"/>
                </a:cubicBezTo>
                <a:cubicBezTo>
                  <a:pt x="381275" y="924736"/>
                  <a:pt x="369961" y="913422"/>
                  <a:pt x="369961" y="899465"/>
                </a:cubicBezTo>
                <a:cubicBezTo>
                  <a:pt x="369961" y="885508"/>
                  <a:pt x="381275" y="874194"/>
                  <a:pt x="395232" y="874194"/>
                </a:cubicBezTo>
                <a:close/>
                <a:moveTo>
                  <a:pt x="210251" y="874194"/>
                </a:moveTo>
                <a:cubicBezTo>
                  <a:pt x="224208" y="874194"/>
                  <a:pt x="235522" y="885508"/>
                  <a:pt x="235522" y="899465"/>
                </a:cubicBezTo>
                <a:cubicBezTo>
                  <a:pt x="235522" y="913422"/>
                  <a:pt x="224208" y="924736"/>
                  <a:pt x="210251" y="924736"/>
                </a:cubicBezTo>
                <a:cubicBezTo>
                  <a:pt x="196294" y="924736"/>
                  <a:pt x="184980" y="913422"/>
                  <a:pt x="184980" y="899465"/>
                </a:cubicBezTo>
                <a:cubicBezTo>
                  <a:pt x="184980" y="885508"/>
                  <a:pt x="196294" y="874194"/>
                  <a:pt x="210251" y="874194"/>
                </a:cubicBezTo>
                <a:close/>
                <a:moveTo>
                  <a:pt x="25272" y="874194"/>
                </a:moveTo>
                <a:cubicBezTo>
                  <a:pt x="39229" y="874194"/>
                  <a:pt x="50543" y="885508"/>
                  <a:pt x="50543" y="899465"/>
                </a:cubicBezTo>
                <a:cubicBezTo>
                  <a:pt x="50543" y="913422"/>
                  <a:pt x="39229" y="924736"/>
                  <a:pt x="25272" y="924736"/>
                </a:cubicBezTo>
                <a:cubicBezTo>
                  <a:pt x="11315" y="924736"/>
                  <a:pt x="1" y="913422"/>
                  <a:pt x="1" y="899465"/>
                </a:cubicBezTo>
                <a:cubicBezTo>
                  <a:pt x="1" y="885508"/>
                  <a:pt x="11315" y="874194"/>
                  <a:pt x="25272" y="874194"/>
                </a:cubicBezTo>
                <a:close/>
                <a:moveTo>
                  <a:pt x="2867067" y="746763"/>
                </a:moveTo>
                <a:cubicBezTo>
                  <a:pt x="2881024" y="746763"/>
                  <a:pt x="2892338" y="758077"/>
                  <a:pt x="2892338" y="772034"/>
                </a:cubicBezTo>
                <a:cubicBezTo>
                  <a:pt x="2892338" y="785991"/>
                  <a:pt x="2881024" y="797305"/>
                  <a:pt x="2867067" y="797305"/>
                </a:cubicBezTo>
                <a:cubicBezTo>
                  <a:pt x="2853110" y="797305"/>
                  <a:pt x="2841796" y="785991"/>
                  <a:pt x="2841796" y="772034"/>
                </a:cubicBezTo>
                <a:cubicBezTo>
                  <a:pt x="2841796" y="758077"/>
                  <a:pt x="2853110" y="746763"/>
                  <a:pt x="2867067" y="746763"/>
                </a:cubicBezTo>
                <a:close/>
                <a:moveTo>
                  <a:pt x="2682086" y="746763"/>
                </a:moveTo>
                <a:cubicBezTo>
                  <a:pt x="2696043" y="746763"/>
                  <a:pt x="2707357" y="758077"/>
                  <a:pt x="2707357" y="772034"/>
                </a:cubicBezTo>
                <a:cubicBezTo>
                  <a:pt x="2707357" y="785991"/>
                  <a:pt x="2696043" y="797305"/>
                  <a:pt x="2682086" y="797305"/>
                </a:cubicBezTo>
                <a:cubicBezTo>
                  <a:pt x="2668129" y="797305"/>
                  <a:pt x="2656815" y="785991"/>
                  <a:pt x="2656815" y="772034"/>
                </a:cubicBezTo>
                <a:cubicBezTo>
                  <a:pt x="2656815" y="758077"/>
                  <a:pt x="2668129" y="746763"/>
                  <a:pt x="2682086" y="746763"/>
                </a:cubicBezTo>
                <a:close/>
                <a:moveTo>
                  <a:pt x="2497106" y="746763"/>
                </a:moveTo>
                <a:cubicBezTo>
                  <a:pt x="2511063" y="746763"/>
                  <a:pt x="2522377" y="758077"/>
                  <a:pt x="2522377" y="772034"/>
                </a:cubicBezTo>
                <a:cubicBezTo>
                  <a:pt x="2522377" y="785991"/>
                  <a:pt x="2511063" y="797305"/>
                  <a:pt x="2497106" y="797305"/>
                </a:cubicBezTo>
                <a:cubicBezTo>
                  <a:pt x="2483149" y="797305"/>
                  <a:pt x="2471835" y="785991"/>
                  <a:pt x="2471835" y="772034"/>
                </a:cubicBezTo>
                <a:cubicBezTo>
                  <a:pt x="2471835" y="758077"/>
                  <a:pt x="2483149" y="746763"/>
                  <a:pt x="2497106" y="746763"/>
                </a:cubicBezTo>
                <a:close/>
                <a:moveTo>
                  <a:pt x="2312127" y="746763"/>
                </a:moveTo>
                <a:cubicBezTo>
                  <a:pt x="2326084" y="746763"/>
                  <a:pt x="2337398" y="758077"/>
                  <a:pt x="2337398" y="772034"/>
                </a:cubicBezTo>
                <a:cubicBezTo>
                  <a:pt x="2337398" y="785991"/>
                  <a:pt x="2326084" y="797305"/>
                  <a:pt x="2312127" y="797305"/>
                </a:cubicBezTo>
                <a:cubicBezTo>
                  <a:pt x="2298170" y="797305"/>
                  <a:pt x="2286856" y="785991"/>
                  <a:pt x="2286856" y="772034"/>
                </a:cubicBezTo>
                <a:cubicBezTo>
                  <a:pt x="2286856" y="758077"/>
                  <a:pt x="2298170" y="746763"/>
                  <a:pt x="2312127" y="746763"/>
                </a:cubicBezTo>
                <a:close/>
                <a:moveTo>
                  <a:pt x="2127147" y="746763"/>
                </a:moveTo>
                <a:cubicBezTo>
                  <a:pt x="2141104" y="746763"/>
                  <a:pt x="2152418" y="758077"/>
                  <a:pt x="2152418" y="772034"/>
                </a:cubicBezTo>
                <a:cubicBezTo>
                  <a:pt x="2152418" y="785991"/>
                  <a:pt x="2141104" y="797305"/>
                  <a:pt x="2127147" y="797305"/>
                </a:cubicBezTo>
                <a:cubicBezTo>
                  <a:pt x="2113190" y="797305"/>
                  <a:pt x="2101876" y="785991"/>
                  <a:pt x="2101876" y="772034"/>
                </a:cubicBezTo>
                <a:cubicBezTo>
                  <a:pt x="2101876" y="758077"/>
                  <a:pt x="2113190" y="746763"/>
                  <a:pt x="2127147" y="746763"/>
                </a:cubicBezTo>
                <a:close/>
                <a:moveTo>
                  <a:pt x="1942166" y="746763"/>
                </a:moveTo>
                <a:cubicBezTo>
                  <a:pt x="1956123" y="746763"/>
                  <a:pt x="1967437" y="758077"/>
                  <a:pt x="1967437" y="772034"/>
                </a:cubicBezTo>
                <a:cubicBezTo>
                  <a:pt x="1967437" y="785991"/>
                  <a:pt x="1956123" y="797305"/>
                  <a:pt x="1942166" y="797305"/>
                </a:cubicBezTo>
                <a:cubicBezTo>
                  <a:pt x="1928209" y="797305"/>
                  <a:pt x="1916895" y="785991"/>
                  <a:pt x="1916895" y="772034"/>
                </a:cubicBezTo>
                <a:cubicBezTo>
                  <a:pt x="1916895" y="758077"/>
                  <a:pt x="1928209" y="746763"/>
                  <a:pt x="1942166" y="746763"/>
                </a:cubicBezTo>
                <a:close/>
                <a:moveTo>
                  <a:pt x="1757186" y="746763"/>
                </a:moveTo>
                <a:cubicBezTo>
                  <a:pt x="1771143" y="746763"/>
                  <a:pt x="1782457" y="758077"/>
                  <a:pt x="1782457" y="772034"/>
                </a:cubicBezTo>
                <a:cubicBezTo>
                  <a:pt x="1782457" y="785991"/>
                  <a:pt x="1771143" y="797305"/>
                  <a:pt x="1757186" y="797305"/>
                </a:cubicBezTo>
                <a:cubicBezTo>
                  <a:pt x="1743229" y="797305"/>
                  <a:pt x="1731915" y="785991"/>
                  <a:pt x="1731915" y="772034"/>
                </a:cubicBezTo>
                <a:cubicBezTo>
                  <a:pt x="1731915" y="758077"/>
                  <a:pt x="1743229" y="746763"/>
                  <a:pt x="1757186" y="746763"/>
                </a:cubicBezTo>
                <a:close/>
                <a:moveTo>
                  <a:pt x="1135152" y="728495"/>
                </a:moveTo>
                <a:cubicBezTo>
                  <a:pt x="1149109" y="728495"/>
                  <a:pt x="1160423" y="739809"/>
                  <a:pt x="1160423" y="753766"/>
                </a:cubicBezTo>
                <a:cubicBezTo>
                  <a:pt x="1160423" y="767723"/>
                  <a:pt x="1149109" y="779037"/>
                  <a:pt x="1135152" y="779037"/>
                </a:cubicBezTo>
                <a:cubicBezTo>
                  <a:pt x="1121195" y="779037"/>
                  <a:pt x="1109881" y="767723"/>
                  <a:pt x="1109881" y="753766"/>
                </a:cubicBezTo>
                <a:cubicBezTo>
                  <a:pt x="1109881" y="739809"/>
                  <a:pt x="1121195" y="728495"/>
                  <a:pt x="1135152" y="728495"/>
                </a:cubicBezTo>
                <a:close/>
                <a:moveTo>
                  <a:pt x="950172" y="728495"/>
                </a:moveTo>
                <a:cubicBezTo>
                  <a:pt x="964129" y="728495"/>
                  <a:pt x="975442" y="739809"/>
                  <a:pt x="975442" y="753766"/>
                </a:cubicBezTo>
                <a:cubicBezTo>
                  <a:pt x="975442" y="767723"/>
                  <a:pt x="964129" y="779037"/>
                  <a:pt x="950172" y="779037"/>
                </a:cubicBezTo>
                <a:cubicBezTo>
                  <a:pt x="936215" y="779037"/>
                  <a:pt x="924901" y="767723"/>
                  <a:pt x="924901" y="753766"/>
                </a:cubicBezTo>
                <a:cubicBezTo>
                  <a:pt x="924901" y="739809"/>
                  <a:pt x="936215" y="728495"/>
                  <a:pt x="950172" y="728495"/>
                </a:cubicBezTo>
                <a:close/>
                <a:moveTo>
                  <a:pt x="765192" y="728495"/>
                </a:moveTo>
                <a:cubicBezTo>
                  <a:pt x="779149" y="728495"/>
                  <a:pt x="790463" y="739809"/>
                  <a:pt x="790463" y="753766"/>
                </a:cubicBezTo>
                <a:cubicBezTo>
                  <a:pt x="790463" y="767723"/>
                  <a:pt x="779149" y="779037"/>
                  <a:pt x="765192" y="779037"/>
                </a:cubicBezTo>
                <a:cubicBezTo>
                  <a:pt x="751235" y="779037"/>
                  <a:pt x="739920" y="767723"/>
                  <a:pt x="739920" y="753766"/>
                </a:cubicBezTo>
                <a:cubicBezTo>
                  <a:pt x="739920" y="739809"/>
                  <a:pt x="751235" y="728495"/>
                  <a:pt x="765192" y="728495"/>
                </a:cubicBezTo>
                <a:close/>
                <a:moveTo>
                  <a:pt x="580213" y="728495"/>
                </a:moveTo>
                <a:cubicBezTo>
                  <a:pt x="594170" y="728495"/>
                  <a:pt x="605484" y="739809"/>
                  <a:pt x="605484" y="753766"/>
                </a:cubicBezTo>
                <a:cubicBezTo>
                  <a:pt x="605484" y="767723"/>
                  <a:pt x="594170" y="779037"/>
                  <a:pt x="580213" y="779037"/>
                </a:cubicBezTo>
                <a:cubicBezTo>
                  <a:pt x="566256" y="779037"/>
                  <a:pt x="554942" y="767723"/>
                  <a:pt x="554942" y="753766"/>
                </a:cubicBezTo>
                <a:cubicBezTo>
                  <a:pt x="554942" y="739809"/>
                  <a:pt x="566256" y="728495"/>
                  <a:pt x="580213" y="728495"/>
                </a:cubicBezTo>
                <a:close/>
                <a:moveTo>
                  <a:pt x="395233" y="728495"/>
                </a:moveTo>
                <a:cubicBezTo>
                  <a:pt x="409190" y="728495"/>
                  <a:pt x="420504" y="739809"/>
                  <a:pt x="420504" y="753766"/>
                </a:cubicBezTo>
                <a:cubicBezTo>
                  <a:pt x="420504" y="767723"/>
                  <a:pt x="409190" y="779037"/>
                  <a:pt x="395233" y="779037"/>
                </a:cubicBezTo>
                <a:cubicBezTo>
                  <a:pt x="381276" y="779037"/>
                  <a:pt x="369962" y="767723"/>
                  <a:pt x="369962" y="753766"/>
                </a:cubicBezTo>
                <a:cubicBezTo>
                  <a:pt x="369962" y="739809"/>
                  <a:pt x="381276" y="728495"/>
                  <a:pt x="395233" y="728495"/>
                </a:cubicBezTo>
                <a:close/>
                <a:moveTo>
                  <a:pt x="210252" y="728495"/>
                </a:moveTo>
                <a:cubicBezTo>
                  <a:pt x="224209" y="728495"/>
                  <a:pt x="235523" y="739809"/>
                  <a:pt x="235523" y="753766"/>
                </a:cubicBezTo>
                <a:cubicBezTo>
                  <a:pt x="235523" y="767723"/>
                  <a:pt x="224209" y="779037"/>
                  <a:pt x="210252" y="779037"/>
                </a:cubicBezTo>
                <a:cubicBezTo>
                  <a:pt x="196295" y="779037"/>
                  <a:pt x="184981" y="767723"/>
                  <a:pt x="184981" y="753766"/>
                </a:cubicBezTo>
                <a:cubicBezTo>
                  <a:pt x="184981" y="739809"/>
                  <a:pt x="196295" y="728495"/>
                  <a:pt x="210252" y="728495"/>
                </a:cubicBezTo>
                <a:close/>
                <a:moveTo>
                  <a:pt x="25272" y="728495"/>
                </a:moveTo>
                <a:cubicBezTo>
                  <a:pt x="39229" y="728495"/>
                  <a:pt x="50543" y="739809"/>
                  <a:pt x="50543" y="753766"/>
                </a:cubicBezTo>
                <a:cubicBezTo>
                  <a:pt x="50543" y="767723"/>
                  <a:pt x="39229" y="779037"/>
                  <a:pt x="25272" y="779037"/>
                </a:cubicBezTo>
                <a:cubicBezTo>
                  <a:pt x="11315" y="779037"/>
                  <a:pt x="1" y="767723"/>
                  <a:pt x="1" y="753766"/>
                </a:cubicBezTo>
                <a:cubicBezTo>
                  <a:pt x="1" y="739809"/>
                  <a:pt x="11315" y="728495"/>
                  <a:pt x="25272" y="728495"/>
                </a:cubicBezTo>
                <a:close/>
                <a:moveTo>
                  <a:pt x="2867067" y="601064"/>
                </a:moveTo>
                <a:cubicBezTo>
                  <a:pt x="2881024" y="601064"/>
                  <a:pt x="2892338" y="612378"/>
                  <a:pt x="2892338" y="626335"/>
                </a:cubicBezTo>
                <a:cubicBezTo>
                  <a:pt x="2892338" y="640292"/>
                  <a:pt x="2881024" y="651606"/>
                  <a:pt x="2867067" y="651606"/>
                </a:cubicBezTo>
                <a:cubicBezTo>
                  <a:pt x="2853110" y="651606"/>
                  <a:pt x="2841796" y="640292"/>
                  <a:pt x="2841796" y="626335"/>
                </a:cubicBezTo>
                <a:cubicBezTo>
                  <a:pt x="2841796" y="612378"/>
                  <a:pt x="2853110" y="601064"/>
                  <a:pt x="2867067" y="601064"/>
                </a:cubicBezTo>
                <a:close/>
                <a:moveTo>
                  <a:pt x="2682086" y="601064"/>
                </a:moveTo>
                <a:cubicBezTo>
                  <a:pt x="2696043" y="601064"/>
                  <a:pt x="2707357" y="612378"/>
                  <a:pt x="2707357" y="626335"/>
                </a:cubicBezTo>
                <a:cubicBezTo>
                  <a:pt x="2707357" y="640292"/>
                  <a:pt x="2696043" y="651606"/>
                  <a:pt x="2682086" y="651606"/>
                </a:cubicBezTo>
                <a:cubicBezTo>
                  <a:pt x="2668129" y="651606"/>
                  <a:pt x="2656815" y="640292"/>
                  <a:pt x="2656815" y="626335"/>
                </a:cubicBezTo>
                <a:cubicBezTo>
                  <a:pt x="2656815" y="612378"/>
                  <a:pt x="2668129" y="601064"/>
                  <a:pt x="2682086" y="601064"/>
                </a:cubicBezTo>
                <a:close/>
                <a:moveTo>
                  <a:pt x="2497106" y="601064"/>
                </a:moveTo>
                <a:cubicBezTo>
                  <a:pt x="2511063" y="601064"/>
                  <a:pt x="2522377" y="612378"/>
                  <a:pt x="2522377" y="626335"/>
                </a:cubicBezTo>
                <a:cubicBezTo>
                  <a:pt x="2522377" y="640292"/>
                  <a:pt x="2511063" y="651606"/>
                  <a:pt x="2497106" y="651606"/>
                </a:cubicBezTo>
                <a:cubicBezTo>
                  <a:pt x="2483149" y="651606"/>
                  <a:pt x="2471835" y="640292"/>
                  <a:pt x="2471835" y="626335"/>
                </a:cubicBezTo>
                <a:cubicBezTo>
                  <a:pt x="2471835" y="612378"/>
                  <a:pt x="2483149" y="601064"/>
                  <a:pt x="2497106" y="601064"/>
                </a:cubicBezTo>
                <a:close/>
                <a:moveTo>
                  <a:pt x="2312127" y="601064"/>
                </a:moveTo>
                <a:cubicBezTo>
                  <a:pt x="2326084" y="601064"/>
                  <a:pt x="2337398" y="612378"/>
                  <a:pt x="2337398" y="626335"/>
                </a:cubicBezTo>
                <a:cubicBezTo>
                  <a:pt x="2337398" y="640292"/>
                  <a:pt x="2326084" y="651606"/>
                  <a:pt x="2312127" y="651606"/>
                </a:cubicBezTo>
                <a:cubicBezTo>
                  <a:pt x="2298170" y="651606"/>
                  <a:pt x="2286856" y="640292"/>
                  <a:pt x="2286856" y="626335"/>
                </a:cubicBezTo>
                <a:cubicBezTo>
                  <a:pt x="2286856" y="612378"/>
                  <a:pt x="2298170" y="601064"/>
                  <a:pt x="2312127" y="601064"/>
                </a:cubicBezTo>
                <a:close/>
                <a:moveTo>
                  <a:pt x="2127147" y="601064"/>
                </a:moveTo>
                <a:cubicBezTo>
                  <a:pt x="2141104" y="601064"/>
                  <a:pt x="2152418" y="612378"/>
                  <a:pt x="2152418" y="626335"/>
                </a:cubicBezTo>
                <a:cubicBezTo>
                  <a:pt x="2152418" y="640292"/>
                  <a:pt x="2141104" y="651606"/>
                  <a:pt x="2127147" y="651606"/>
                </a:cubicBezTo>
                <a:cubicBezTo>
                  <a:pt x="2113190" y="651606"/>
                  <a:pt x="2101876" y="640292"/>
                  <a:pt x="2101876" y="626335"/>
                </a:cubicBezTo>
                <a:cubicBezTo>
                  <a:pt x="2101876" y="612378"/>
                  <a:pt x="2113190" y="601064"/>
                  <a:pt x="2127147" y="601064"/>
                </a:cubicBezTo>
                <a:close/>
                <a:moveTo>
                  <a:pt x="1942166" y="601064"/>
                </a:moveTo>
                <a:cubicBezTo>
                  <a:pt x="1956123" y="601064"/>
                  <a:pt x="1967437" y="612378"/>
                  <a:pt x="1967437" y="626335"/>
                </a:cubicBezTo>
                <a:cubicBezTo>
                  <a:pt x="1967437" y="640292"/>
                  <a:pt x="1956123" y="651606"/>
                  <a:pt x="1942166" y="651606"/>
                </a:cubicBezTo>
                <a:cubicBezTo>
                  <a:pt x="1928209" y="651606"/>
                  <a:pt x="1916895" y="640292"/>
                  <a:pt x="1916895" y="626335"/>
                </a:cubicBezTo>
                <a:cubicBezTo>
                  <a:pt x="1916895" y="612378"/>
                  <a:pt x="1928209" y="601064"/>
                  <a:pt x="1942166" y="601064"/>
                </a:cubicBezTo>
                <a:close/>
                <a:moveTo>
                  <a:pt x="1757186" y="601064"/>
                </a:moveTo>
                <a:cubicBezTo>
                  <a:pt x="1771143" y="601064"/>
                  <a:pt x="1782457" y="612378"/>
                  <a:pt x="1782457" y="626335"/>
                </a:cubicBezTo>
                <a:cubicBezTo>
                  <a:pt x="1782457" y="640292"/>
                  <a:pt x="1771143" y="651606"/>
                  <a:pt x="1757186" y="651606"/>
                </a:cubicBezTo>
                <a:cubicBezTo>
                  <a:pt x="1743229" y="651606"/>
                  <a:pt x="1731915" y="640292"/>
                  <a:pt x="1731915" y="626335"/>
                </a:cubicBezTo>
                <a:cubicBezTo>
                  <a:pt x="1731915" y="612378"/>
                  <a:pt x="1743229" y="601064"/>
                  <a:pt x="1757186" y="601064"/>
                </a:cubicBezTo>
                <a:close/>
                <a:moveTo>
                  <a:pt x="1135152" y="582796"/>
                </a:moveTo>
                <a:cubicBezTo>
                  <a:pt x="1149109" y="582796"/>
                  <a:pt x="1160423" y="594110"/>
                  <a:pt x="1160423" y="608067"/>
                </a:cubicBezTo>
                <a:cubicBezTo>
                  <a:pt x="1160423" y="622024"/>
                  <a:pt x="1149109" y="633338"/>
                  <a:pt x="1135152" y="633338"/>
                </a:cubicBezTo>
                <a:cubicBezTo>
                  <a:pt x="1121195" y="633338"/>
                  <a:pt x="1109881" y="622024"/>
                  <a:pt x="1109881" y="608067"/>
                </a:cubicBezTo>
                <a:cubicBezTo>
                  <a:pt x="1109881" y="594110"/>
                  <a:pt x="1121195" y="582796"/>
                  <a:pt x="1135152" y="582796"/>
                </a:cubicBezTo>
                <a:close/>
                <a:moveTo>
                  <a:pt x="950172" y="582796"/>
                </a:moveTo>
                <a:cubicBezTo>
                  <a:pt x="964129" y="582796"/>
                  <a:pt x="975442" y="594110"/>
                  <a:pt x="975442" y="608067"/>
                </a:cubicBezTo>
                <a:cubicBezTo>
                  <a:pt x="975442" y="622024"/>
                  <a:pt x="964129" y="633338"/>
                  <a:pt x="950172" y="633338"/>
                </a:cubicBezTo>
                <a:cubicBezTo>
                  <a:pt x="936215" y="633338"/>
                  <a:pt x="924901" y="622024"/>
                  <a:pt x="924901" y="608067"/>
                </a:cubicBezTo>
                <a:cubicBezTo>
                  <a:pt x="924901" y="594110"/>
                  <a:pt x="936215" y="582796"/>
                  <a:pt x="950172" y="582796"/>
                </a:cubicBezTo>
                <a:close/>
                <a:moveTo>
                  <a:pt x="765192" y="582796"/>
                </a:moveTo>
                <a:cubicBezTo>
                  <a:pt x="779149" y="582796"/>
                  <a:pt x="790463" y="594110"/>
                  <a:pt x="790463" y="608067"/>
                </a:cubicBezTo>
                <a:cubicBezTo>
                  <a:pt x="790463" y="622024"/>
                  <a:pt x="779149" y="633338"/>
                  <a:pt x="765192" y="633338"/>
                </a:cubicBezTo>
                <a:cubicBezTo>
                  <a:pt x="751235" y="633338"/>
                  <a:pt x="739921" y="622024"/>
                  <a:pt x="739921" y="608067"/>
                </a:cubicBezTo>
                <a:cubicBezTo>
                  <a:pt x="739921" y="594110"/>
                  <a:pt x="751235" y="582796"/>
                  <a:pt x="765192" y="582796"/>
                </a:cubicBezTo>
                <a:close/>
                <a:moveTo>
                  <a:pt x="580213" y="582796"/>
                </a:moveTo>
                <a:cubicBezTo>
                  <a:pt x="594170" y="582796"/>
                  <a:pt x="605484" y="594110"/>
                  <a:pt x="605484" y="608067"/>
                </a:cubicBezTo>
                <a:cubicBezTo>
                  <a:pt x="605484" y="622024"/>
                  <a:pt x="594170" y="633338"/>
                  <a:pt x="580213" y="633338"/>
                </a:cubicBezTo>
                <a:cubicBezTo>
                  <a:pt x="566256" y="633338"/>
                  <a:pt x="554942" y="622024"/>
                  <a:pt x="554942" y="608067"/>
                </a:cubicBezTo>
                <a:cubicBezTo>
                  <a:pt x="554942" y="594110"/>
                  <a:pt x="566256" y="582796"/>
                  <a:pt x="580213" y="582796"/>
                </a:cubicBezTo>
                <a:close/>
                <a:moveTo>
                  <a:pt x="395233" y="582796"/>
                </a:moveTo>
                <a:cubicBezTo>
                  <a:pt x="409190" y="582796"/>
                  <a:pt x="420504" y="594110"/>
                  <a:pt x="420504" y="608067"/>
                </a:cubicBezTo>
                <a:cubicBezTo>
                  <a:pt x="420504" y="622024"/>
                  <a:pt x="409190" y="633338"/>
                  <a:pt x="395233" y="633338"/>
                </a:cubicBezTo>
                <a:cubicBezTo>
                  <a:pt x="381276" y="633338"/>
                  <a:pt x="369962" y="622024"/>
                  <a:pt x="369962" y="608067"/>
                </a:cubicBezTo>
                <a:cubicBezTo>
                  <a:pt x="369962" y="594110"/>
                  <a:pt x="381276" y="582796"/>
                  <a:pt x="395233" y="582796"/>
                </a:cubicBezTo>
                <a:close/>
                <a:moveTo>
                  <a:pt x="210252" y="582796"/>
                </a:moveTo>
                <a:cubicBezTo>
                  <a:pt x="224209" y="582796"/>
                  <a:pt x="235523" y="594110"/>
                  <a:pt x="235523" y="608067"/>
                </a:cubicBezTo>
                <a:cubicBezTo>
                  <a:pt x="235523" y="622024"/>
                  <a:pt x="224209" y="633338"/>
                  <a:pt x="210252" y="633338"/>
                </a:cubicBezTo>
                <a:cubicBezTo>
                  <a:pt x="196295" y="633338"/>
                  <a:pt x="184981" y="622024"/>
                  <a:pt x="184981" y="608067"/>
                </a:cubicBezTo>
                <a:cubicBezTo>
                  <a:pt x="184981" y="594110"/>
                  <a:pt x="196295" y="582796"/>
                  <a:pt x="210252" y="582796"/>
                </a:cubicBezTo>
                <a:close/>
                <a:moveTo>
                  <a:pt x="25272" y="582796"/>
                </a:moveTo>
                <a:cubicBezTo>
                  <a:pt x="39229" y="582796"/>
                  <a:pt x="50543" y="594110"/>
                  <a:pt x="50543" y="608067"/>
                </a:cubicBezTo>
                <a:cubicBezTo>
                  <a:pt x="50543" y="622024"/>
                  <a:pt x="39229" y="633338"/>
                  <a:pt x="25272" y="633338"/>
                </a:cubicBezTo>
                <a:cubicBezTo>
                  <a:pt x="11315" y="633338"/>
                  <a:pt x="1" y="622024"/>
                  <a:pt x="1" y="608067"/>
                </a:cubicBezTo>
                <a:cubicBezTo>
                  <a:pt x="1" y="594110"/>
                  <a:pt x="11315" y="582796"/>
                  <a:pt x="25272" y="582796"/>
                </a:cubicBezTo>
                <a:close/>
                <a:moveTo>
                  <a:pt x="2867067" y="455365"/>
                </a:moveTo>
                <a:cubicBezTo>
                  <a:pt x="2881024" y="455365"/>
                  <a:pt x="2892338" y="466678"/>
                  <a:pt x="2892338" y="480635"/>
                </a:cubicBezTo>
                <a:cubicBezTo>
                  <a:pt x="2892338" y="494592"/>
                  <a:pt x="2881024" y="505906"/>
                  <a:pt x="2867067" y="505906"/>
                </a:cubicBezTo>
                <a:cubicBezTo>
                  <a:pt x="2853110" y="505906"/>
                  <a:pt x="2841796" y="494592"/>
                  <a:pt x="2841796" y="480635"/>
                </a:cubicBezTo>
                <a:cubicBezTo>
                  <a:pt x="2841796" y="466678"/>
                  <a:pt x="2853110" y="455365"/>
                  <a:pt x="2867067" y="455365"/>
                </a:cubicBezTo>
                <a:close/>
                <a:moveTo>
                  <a:pt x="2682086" y="455365"/>
                </a:moveTo>
                <a:cubicBezTo>
                  <a:pt x="2696043" y="455365"/>
                  <a:pt x="2707357" y="466678"/>
                  <a:pt x="2707357" y="480635"/>
                </a:cubicBezTo>
                <a:cubicBezTo>
                  <a:pt x="2707357" y="494592"/>
                  <a:pt x="2696043" y="505906"/>
                  <a:pt x="2682086" y="505906"/>
                </a:cubicBezTo>
                <a:cubicBezTo>
                  <a:pt x="2668129" y="505906"/>
                  <a:pt x="2656815" y="494592"/>
                  <a:pt x="2656815" y="480635"/>
                </a:cubicBezTo>
                <a:cubicBezTo>
                  <a:pt x="2656815" y="466678"/>
                  <a:pt x="2668129" y="455365"/>
                  <a:pt x="2682086" y="455365"/>
                </a:cubicBezTo>
                <a:close/>
                <a:moveTo>
                  <a:pt x="2497106" y="455365"/>
                </a:moveTo>
                <a:cubicBezTo>
                  <a:pt x="2511063" y="455365"/>
                  <a:pt x="2522377" y="466678"/>
                  <a:pt x="2522377" y="480635"/>
                </a:cubicBezTo>
                <a:cubicBezTo>
                  <a:pt x="2522377" y="494592"/>
                  <a:pt x="2511063" y="505906"/>
                  <a:pt x="2497106" y="505906"/>
                </a:cubicBezTo>
                <a:cubicBezTo>
                  <a:pt x="2483149" y="505906"/>
                  <a:pt x="2471835" y="494592"/>
                  <a:pt x="2471835" y="480635"/>
                </a:cubicBezTo>
                <a:cubicBezTo>
                  <a:pt x="2471835" y="466678"/>
                  <a:pt x="2483149" y="455365"/>
                  <a:pt x="2497106" y="455365"/>
                </a:cubicBezTo>
                <a:close/>
                <a:moveTo>
                  <a:pt x="2312127" y="455365"/>
                </a:moveTo>
                <a:cubicBezTo>
                  <a:pt x="2326084" y="455365"/>
                  <a:pt x="2337398" y="466678"/>
                  <a:pt x="2337398" y="480635"/>
                </a:cubicBezTo>
                <a:cubicBezTo>
                  <a:pt x="2337398" y="494592"/>
                  <a:pt x="2326084" y="505906"/>
                  <a:pt x="2312127" y="505906"/>
                </a:cubicBezTo>
                <a:cubicBezTo>
                  <a:pt x="2298170" y="505906"/>
                  <a:pt x="2286856" y="494592"/>
                  <a:pt x="2286856" y="480635"/>
                </a:cubicBezTo>
                <a:cubicBezTo>
                  <a:pt x="2286856" y="466678"/>
                  <a:pt x="2298170" y="455365"/>
                  <a:pt x="2312127" y="455365"/>
                </a:cubicBezTo>
                <a:close/>
                <a:moveTo>
                  <a:pt x="2127147" y="455365"/>
                </a:moveTo>
                <a:cubicBezTo>
                  <a:pt x="2141104" y="455365"/>
                  <a:pt x="2152418" y="466678"/>
                  <a:pt x="2152418" y="480635"/>
                </a:cubicBezTo>
                <a:cubicBezTo>
                  <a:pt x="2152418" y="494592"/>
                  <a:pt x="2141104" y="505906"/>
                  <a:pt x="2127147" y="505906"/>
                </a:cubicBezTo>
                <a:cubicBezTo>
                  <a:pt x="2113190" y="505906"/>
                  <a:pt x="2101876" y="494592"/>
                  <a:pt x="2101876" y="480635"/>
                </a:cubicBezTo>
                <a:cubicBezTo>
                  <a:pt x="2101876" y="466678"/>
                  <a:pt x="2113190" y="455365"/>
                  <a:pt x="2127147" y="455365"/>
                </a:cubicBezTo>
                <a:close/>
                <a:moveTo>
                  <a:pt x="1942166" y="455365"/>
                </a:moveTo>
                <a:cubicBezTo>
                  <a:pt x="1956123" y="455365"/>
                  <a:pt x="1967437" y="466678"/>
                  <a:pt x="1967437" y="480635"/>
                </a:cubicBezTo>
                <a:cubicBezTo>
                  <a:pt x="1967437" y="494592"/>
                  <a:pt x="1956123" y="505906"/>
                  <a:pt x="1942166" y="505906"/>
                </a:cubicBezTo>
                <a:cubicBezTo>
                  <a:pt x="1928209" y="505906"/>
                  <a:pt x="1916895" y="494592"/>
                  <a:pt x="1916895" y="480635"/>
                </a:cubicBezTo>
                <a:cubicBezTo>
                  <a:pt x="1916895" y="466678"/>
                  <a:pt x="1928209" y="455365"/>
                  <a:pt x="1942166" y="455365"/>
                </a:cubicBezTo>
                <a:close/>
                <a:moveTo>
                  <a:pt x="1757186" y="455365"/>
                </a:moveTo>
                <a:cubicBezTo>
                  <a:pt x="1771143" y="455365"/>
                  <a:pt x="1782457" y="466678"/>
                  <a:pt x="1782457" y="480635"/>
                </a:cubicBezTo>
                <a:cubicBezTo>
                  <a:pt x="1782457" y="494592"/>
                  <a:pt x="1771143" y="505906"/>
                  <a:pt x="1757186" y="505906"/>
                </a:cubicBezTo>
                <a:cubicBezTo>
                  <a:pt x="1743229" y="505906"/>
                  <a:pt x="1731915" y="494592"/>
                  <a:pt x="1731915" y="480635"/>
                </a:cubicBezTo>
                <a:cubicBezTo>
                  <a:pt x="1731915" y="466678"/>
                  <a:pt x="1743229" y="455365"/>
                  <a:pt x="1757186" y="455365"/>
                </a:cubicBezTo>
                <a:close/>
                <a:moveTo>
                  <a:pt x="210252" y="437097"/>
                </a:moveTo>
                <a:cubicBezTo>
                  <a:pt x="224209" y="437097"/>
                  <a:pt x="235523" y="448411"/>
                  <a:pt x="235523" y="462367"/>
                </a:cubicBezTo>
                <a:cubicBezTo>
                  <a:pt x="235523" y="476324"/>
                  <a:pt x="224209" y="487638"/>
                  <a:pt x="210252" y="487638"/>
                </a:cubicBezTo>
                <a:cubicBezTo>
                  <a:pt x="196295" y="487638"/>
                  <a:pt x="184981" y="476324"/>
                  <a:pt x="184981" y="462367"/>
                </a:cubicBezTo>
                <a:cubicBezTo>
                  <a:pt x="184981" y="448411"/>
                  <a:pt x="196295" y="437097"/>
                  <a:pt x="210252" y="437097"/>
                </a:cubicBezTo>
                <a:close/>
                <a:moveTo>
                  <a:pt x="25272" y="437097"/>
                </a:moveTo>
                <a:cubicBezTo>
                  <a:pt x="39229" y="437097"/>
                  <a:pt x="50543" y="448411"/>
                  <a:pt x="50543" y="462367"/>
                </a:cubicBezTo>
                <a:cubicBezTo>
                  <a:pt x="50543" y="476324"/>
                  <a:pt x="39229" y="487638"/>
                  <a:pt x="25272" y="487638"/>
                </a:cubicBezTo>
                <a:cubicBezTo>
                  <a:pt x="11315" y="487638"/>
                  <a:pt x="1" y="476324"/>
                  <a:pt x="1" y="462367"/>
                </a:cubicBezTo>
                <a:cubicBezTo>
                  <a:pt x="1" y="448411"/>
                  <a:pt x="11315" y="437097"/>
                  <a:pt x="25272" y="437097"/>
                </a:cubicBezTo>
                <a:close/>
                <a:moveTo>
                  <a:pt x="950172" y="437096"/>
                </a:moveTo>
                <a:cubicBezTo>
                  <a:pt x="964129" y="437096"/>
                  <a:pt x="975442" y="448411"/>
                  <a:pt x="975442" y="462367"/>
                </a:cubicBezTo>
                <a:cubicBezTo>
                  <a:pt x="975442" y="476324"/>
                  <a:pt x="964129" y="487638"/>
                  <a:pt x="950172" y="487638"/>
                </a:cubicBezTo>
                <a:cubicBezTo>
                  <a:pt x="936215" y="487638"/>
                  <a:pt x="924901" y="476324"/>
                  <a:pt x="924901" y="462367"/>
                </a:cubicBezTo>
                <a:cubicBezTo>
                  <a:pt x="924901" y="448411"/>
                  <a:pt x="936215" y="437096"/>
                  <a:pt x="950172" y="437096"/>
                </a:cubicBezTo>
                <a:close/>
                <a:moveTo>
                  <a:pt x="765192" y="437096"/>
                </a:moveTo>
                <a:cubicBezTo>
                  <a:pt x="779149" y="437096"/>
                  <a:pt x="790463" y="448411"/>
                  <a:pt x="790463" y="462367"/>
                </a:cubicBezTo>
                <a:cubicBezTo>
                  <a:pt x="790463" y="476324"/>
                  <a:pt x="779149" y="487638"/>
                  <a:pt x="765192" y="487638"/>
                </a:cubicBezTo>
                <a:cubicBezTo>
                  <a:pt x="751235" y="487638"/>
                  <a:pt x="739921" y="476324"/>
                  <a:pt x="739921" y="462367"/>
                </a:cubicBezTo>
                <a:cubicBezTo>
                  <a:pt x="739921" y="448411"/>
                  <a:pt x="751235" y="437096"/>
                  <a:pt x="765192" y="437096"/>
                </a:cubicBezTo>
                <a:close/>
                <a:moveTo>
                  <a:pt x="580214" y="437096"/>
                </a:moveTo>
                <a:cubicBezTo>
                  <a:pt x="594170" y="437096"/>
                  <a:pt x="605484" y="448411"/>
                  <a:pt x="605484" y="462367"/>
                </a:cubicBezTo>
                <a:cubicBezTo>
                  <a:pt x="605484" y="476324"/>
                  <a:pt x="594170" y="487638"/>
                  <a:pt x="580214" y="487638"/>
                </a:cubicBezTo>
                <a:cubicBezTo>
                  <a:pt x="566257" y="487638"/>
                  <a:pt x="554942" y="476324"/>
                  <a:pt x="554942" y="462367"/>
                </a:cubicBezTo>
                <a:cubicBezTo>
                  <a:pt x="554942" y="448411"/>
                  <a:pt x="566257" y="437096"/>
                  <a:pt x="580214" y="437096"/>
                </a:cubicBezTo>
                <a:close/>
                <a:moveTo>
                  <a:pt x="395233" y="437096"/>
                </a:moveTo>
                <a:cubicBezTo>
                  <a:pt x="409190" y="437096"/>
                  <a:pt x="420504" y="448411"/>
                  <a:pt x="420504" y="462367"/>
                </a:cubicBezTo>
                <a:cubicBezTo>
                  <a:pt x="420504" y="476324"/>
                  <a:pt x="409190" y="487638"/>
                  <a:pt x="395233" y="487638"/>
                </a:cubicBezTo>
                <a:cubicBezTo>
                  <a:pt x="381276" y="487638"/>
                  <a:pt x="369962" y="476324"/>
                  <a:pt x="369962" y="462367"/>
                </a:cubicBezTo>
                <a:cubicBezTo>
                  <a:pt x="369962" y="448411"/>
                  <a:pt x="381276" y="437096"/>
                  <a:pt x="395233" y="437096"/>
                </a:cubicBezTo>
                <a:close/>
                <a:moveTo>
                  <a:pt x="1135152" y="437096"/>
                </a:moveTo>
                <a:cubicBezTo>
                  <a:pt x="1149109" y="437096"/>
                  <a:pt x="1160423" y="448410"/>
                  <a:pt x="1160423" y="462367"/>
                </a:cubicBezTo>
                <a:cubicBezTo>
                  <a:pt x="1160423" y="476324"/>
                  <a:pt x="1149109" y="487638"/>
                  <a:pt x="1135152" y="487638"/>
                </a:cubicBezTo>
                <a:cubicBezTo>
                  <a:pt x="1121195" y="487638"/>
                  <a:pt x="1109881" y="476324"/>
                  <a:pt x="1109881" y="462367"/>
                </a:cubicBezTo>
                <a:cubicBezTo>
                  <a:pt x="1109881" y="448410"/>
                  <a:pt x="1121195" y="437096"/>
                  <a:pt x="1135152" y="437096"/>
                </a:cubicBezTo>
                <a:close/>
                <a:moveTo>
                  <a:pt x="2497106" y="309666"/>
                </a:moveTo>
                <a:cubicBezTo>
                  <a:pt x="2511063" y="309666"/>
                  <a:pt x="2522377" y="320981"/>
                  <a:pt x="2522377" y="334937"/>
                </a:cubicBezTo>
                <a:cubicBezTo>
                  <a:pt x="2522377" y="348894"/>
                  <a:pt x="2511063" y="360209"/>
                  <a:pt x="2497106" y="360209"/>
                </a:cubicBezTo>
                <a:cubicBezTo>
                  <a:pt x="2483149" y="360209"/>
                  <a:pt x="2471835" y="348894"/>
                  <a:pt x="2471835" y="334937"/>
                </a:cubicBezTo>
                <a:cubicBezTo>
                  <a:pt x="2471835" y="320981"/>
                  <a:pt x="2483149" y="309666"/>
                  <a:pt x="2497106" y="309666"/>
                </a:cubicBezTo>
                <a:close/>
                <a:moveTo>
                  <a:pt x="2312127" y="309666"/>
                </a:moveTo>
                <a:cubicBezTo>
                  <a:pt x="2326084" y="309666"/>
                  <a:pt x="2337398" y="320981"/>
                  <a:pt x="2337398" y="334937"/>
                </a:cubicBezTo>
                <a:cubicBezTo>
                  <a:pt x="2337398" y="348894"/>
                  <a:pt x="2326084" y="360209"/>
                  <a:pt x="2312127" y="360209"/>
                </a:cubicBezTo>
                <a:cubicBezTo>
                  <a:pt x="2298170" y="360209"/>
                  <a:pt x="2286856" y="348894"/>
                  <a:pt x="2286856" y="334937"/>
                </a:cubicBezTo>
                <a:cubicBezTo>
                  <a:pt x="2286856" y="320981"/>
                  <a:pt x="2298170" y="309666"/>
                  <a:pt x="2312127" y="309666"/>
                </a:cubicBezTo>
                <a:close/>
                <a:moveTo>
                  <a:pt x="2127147" y="309666"/>
                </a:moveTo>
                <a:cubicBezTo>
                  <a:pt x="2141104" y="309666"/>
                  <a:pt x="2152418" y="320981"/>
                  <a:pt x="2152418" y="334937"/>
                </a:cubicBezTo>
                <a:cubicBezTo>
                  <a:pt x="2152418" y="348894"/>
                  <a:pt x="2141104" y="360209"/>
                  <a:pt x="2127147" y="360209"/>
                </a:cubicBezTo>
                <a:cubicBezTo>
                  <a:pt x="2113190" y="360209"/>
                  <a:pt x="2101876" y="348894"/>
                  <a:pt x="2101876" y="334937"/>
                </a:cubicBezTo>
                <a:cubicBezTo>
                  <a:pt x="2101876" y="320981"/>
                  <a:pt x="2113190" y="309666"/>
                  <a:pt x="2127147" y="309666"/>
                </a:cubicBezTo>
                <a:close/>
                <a:moveTo>
                  <a:pt x="1942166" y="309666"/>
                </a:moveTo>
                <a:cubicBezTo>
                  <a:pt x="1956123" y="309666"/>
                  <a:pt x="1967437" y="320981"/>
                  <a:pt x="1967437" y="334937"/>
                </a:cubicBezTo>
                <a:cubicBezTo>
                  <a:pt x="1967437" y="348894"/>
                  <a:pt x="1956123" y="360209"/>
                  <a:pt x="1942166" y="360209"/>
                </a:cubicBezTo>
                <a:cubicBezTo>
                  <a:pt x="1928209" y="360209"/>
                  <a:pt x="1916895" y="348894"/>
                  <a:pt x="1916895" y="334937"/>
                </a:cubicBezTo>
                <a:cubicBezTo>
                  <a:pt x="1916895" y="320981"/>
                  <a:pt x="1928209" y="309666"/>
                  <a:pt x="1942166" y="309666"/>
                </a:cubicBezTo>
                <a:close/>
                <a:moveTo>
                  <a:pt x="1757186" y="309666"/>
                </a:moveTo>
                <a:cubicBezTo>
                  <a:pt x="1771143" y="309666"/>
                  <a:pt x="1782457" y="320981"/>
                  <a:pt x="1782457" y="334937"/>
                </a:cubicBezTo>
                <a:cubicBezTo>
                  <a:pt x="1782457" y="348895"/>
                  <a:pt x="1771143" y="360209"/>
                  <a:pt x="1757186" y="360209"/>
                </a:cubicBezTo>
                <a:cubicBezTo>
                  <a:pt x="1743229" y="360209"/>
                  <a:pt x="1731915" y="348895"/>
                  <a:pt x="1731915" y="334937"/>
                </a:cubicBezTo>
                <a:cubicBezTo>
                  <a:pt x="1731915" y="320981"/>
                  <a:pt x="1743229" y="309666"/>
                  <a:pt x="1757186" y="309666"/>
                </a:cubicBezTo>
                <a:close/>
                <a:moveTo>
                  <a:pt x="2867067" y="309666"/>
                </a:moveTo>
                <a:cubicBezTo>
                  <a:pt x="2881024" y="309666"/>
                  <a:pt x="2892338" y="320981"/>
                  <a:pt x="2892338" y="334937"/>
                </a:cubicBezTo>
                <a:cubicBezTo>
                  <a:pt x="2892338" y="348894"/>
                  <a:pt x="2881024" y="360209"/>
                  <a:pt x="2867067" y="360209"/>
                </a:cubicBezTo>
                <a:cubicBezTo>
                  <a:pt x="2853110" y="360209"/>
                  <a:pt x="2841796" y="348894"/>
                  <a:pt x="2841796" y="334937"/>
                </a:cubicBezTo>
                <a:cubicBezTo>
                  <a:pt x="2841796" y="320981"/>
                  <a:pt x="2853110" y="309666"/>
                  <a:pt x="2867067" y="309666"/>
                </a:cubicBezTo>
                <a:close/>
                <a:moveTo>
                  <a:pt x="2682086" y="309666"/>
                </a:moveTo>
                <a:cubicBezTo>
                  <a:pt x="2696043" y="309666"/>
                  <a:pt x="2707357" y="320981"/>
                  <a:pt x="2707357" y="334937"/>
                </a:cubicBezTo>
                <a:cubicBezTo>
                  <a:pt x="2707357" y="348894"/>
                  <a:pt x="2696043" y="360209"/>
                  <a:pt x="2682086" y="360209"/>
                </a:cubicBezTo>
                <a:cubicBezTo>
                  <a:pt x="2668129" y="360209"/>
                  <a:pt x="2656815" y="348894"/>
                  <a:pt x="2656815" y="334937"/>
                </a:cubicBezTo>
                <a:cubicBezTo>
                  <a:pt x="2656815" y="320981"/>
                  <a:pt x="2668129" y="309666"/>
                  <a:pt x="2682086" y="309666"/>
                </a:cubicBezTo>
                <a:close/>
                <a:moveTo>
                  <a:pt x="580214" y="291398"/>
                </a:moveTo>
                <a:cubicBezTo>
                  <a:pt x="594171" y="291398"/>
                  <a:pt x="605485" y="302712"/>
                  <a:pt x="605485" y="316669"/>
                </a:cubicBezTo>
                <a:cubicBezTo>
                  <a:pt x="605485" y="330626"/>
                  <a:pt x="594171" y="341940"/>
                  <a:pt x="580214" y="341940"/>
                </a:cubicBezTo>
                <a:cubicBezTo>
                  <a:pt x="566257" y="341940"/>
                  <a:pt x="554943" y="330626"/>
                  <a:pt x="554943" y="316669"/>
                </a:cubicBezTo>
                <a:cubicBezTo>
                  <a:pt x="554943" y="302712"/>
                  <a:pt x="566257" y="291398"/>
                  <a:pt x="580214" y="291398"/>
                </a:cubicBezTo>
                <a:close/>
                <a:moveTo>
                  <a:pt x="395233" y="291398"/>
                </a:moveTo>
                <a:cubicBezTo>
                  <a:pt x="409190" y="291398"/>
                  <a:pt x="420504" y="302712"/>
                  <a:pt x="420504" y="316669"/>
                </a:cubicBezTo>
                <a:cubicBezTo>
                  <a:pt x="420504" y="330626"/>
                  <a:pt x="409190" y="341940"/>
                  <a:pt x="395233" y="341940"/>
                </a:cubicBezTo>
                <a:cubicBezTo>
                  <a:pt x="381276" y="341940"/>
                  <a:pt x="369962" y="330626"/>
                  <a:pt x="369962" y="316669"/>
                </a:cubicBezTo>
                <a:cubicBezTo>
                  <a:pt x="369962" y="302712"/>
                  <a:pt x="381276" y="291398"/>
                  <a:pt x="395233" y="291398"/>
                </a:cubicBezTo>
                <a:close/>
                <a:moveTo>
                  <a:pt x="210253" y="291398"/>
                </a:moveTo>
                <a:cubicBezTo>
                  <a:pt x="224210" y="291398"/>
                  <a:pt x="235524" y="302712"/>
                  <a:pt x="235524" y="316669"/>
                </a:cubicBezTo>
                <a:cubicBezTo>
                  <a:pt x="235524" y="330626"/>
                  <a:pt x="224210" y="341940"/>
                  <a:pt x="210253" y="341940"/>
                </a:cubicBezTo>
                <a:cubicBezTo>
                  <a:pt x="196296" y="341940"/>
                  <a:pt x="184982" y="330626"/>
                  <a:pt x="184982" y="316669"/>
                </a:cubicBezTo>
                <a:cubicBezTo>
                  <a:pt x="184982" y="302712"/>
                  <a:pt x="196296" y="291398"/>
                  <a:pt x="210253" y="291398"/>
                </a:cubicBezTo>
                <a:close/>
                <a:moveTo>
                  <a:pt x="25273" y="291398"/>
                </a:moveTo>
                <a:cubicBezTo>
                  <a:pt x="39230" y="291398"/>
                  <a:pt x="50544" y="302712"/>
                  <a:pt x="50544" y="316669"/>
                </a:cubicBezTo>
                <a:cubicBezTo>
                  <a:pt x="50544" y="330626"/>
                  <a:pt x="39230" y="341940"/>
                  <a:pt x="25273" y="341940"/>
                </a:cubicBezTo>
                <a:cubicBezTo>
                  <a:pt x="11316" y="341940"/>
                  <a:pt x="2" y="330626"/>
                  <a:pt x="2" y="316669"/>
                </a:cubicBezTo>
                <a:cubicBezTo>
                  <a:pt x="2" y="302712"/>
                  <a:pt x="11316" y="291398"/>
                  <a:pt x="25273" y="291398"/>
                </a:cubicBezTo>
                <a:close/>
                <a:moveTo>
                  <a:pt x="1135152" y="291398"/>
                </a:moveTo>
                <a:cubicBezTo>
                  <a:pt x="1149109" y="291398"/>
                  <a:pt x="1160423" y="302712"/>
                  <a:pt x="1160423" y="316669"/>
                </a:cubicBezTo>
                <a:cubicBezTo>
                  <a:pt x="1160423" y="330625"/>
                  <a:pt x="1149109" y="341940"/>
                  <a:pt x="1135152" y="341940"/>
                </a:cubicBezTo>
                <a:cubicBezTo>
                  <a:pt x="1121195" y="341940"/>
                  <a:pt x="1109881" y="330625"/>
                  <a:pt x="1109881" y="316669"/>
                </a:cubicBezTo>
                <a:cubicBezTo>
                  <a:pt x="1109881" y="302712"/>
                  <a:pt x="1121195" y="291398"/>
                  <a:pt x="1135152" y="291398"/>
                </a:cubicBezTo>
                <a:close/>
                <a:moveTo>
                  <a:pt x="950172" y="291398"/>
                </a:moveTo>
                <a:cubicBezTo>
                  <a:pt x="964130" y="291398"/>
                  <a:pt x="975442" y="302712"/>
                  <a:pt x="975442" y="316669"/>
                </a:cubicBezTo>
                <a:cubicBezTo>
                  <a:pt x="975442" y="330625"/>
                  <a:pt x="964130" y="341940"/>
                  <a:pt x="950172" y="341940"/>
                </a:cubicBezTo>
                <a:cubicBezTo>
                  <a:pt x="936216" y="341940"/>
                  <a:pt x="924902" y="330625"/>
                  <a:pt x="924902" y="316669"/>
                </a:cubicBezTo>
                <a:cubicBezTo>
                  <a:pt x="924902" y="302712"/>
                  <a:pt x="936216" y="291398"/>
                  <a:pt x="950172" y="291398"/>
                </a:cubicBezTo>
                <a:close/>
                <a:moveTo>
                  <a:pt x="765192" y="291398"/>
                </a:moveTo>
                <a:cubicBezTo>
                  <a:pt x="779150" y="291398"/>
                  <a:pt x="790464" y="302712"/>
                  <a:pt x="790464" y="316669"/>
                </a:cubicBezTo>
                <a:cubicBezTo>
                  <a:pt x="790464" y="330625"/>
                  <a:pt x="779150" y="341940"/>
                  <a:pt x="765192" y="341940"/>
                </a:cubicBezTo>
                <a:cubicBezTo>
                  <a:pt x="751236" y="341940"/>
                  <a:pt x="739921" y="330625"/>
                  <a:pt x="739921" y="316669"/>
                </a:cubicBezTo>
                <a:cubicBezTo>
                  <a:pt x="739921" y="302712"/>
                  <a:pt x="751236" y="291398"/>
                  <a:pt x="765192" y="291398"/>
                </a:cubicBezTo>
                <a:close/>
                <a:moveTo>
                  <a:pt x="2127147" y="163968"/>
                </a:moveTo>
                <a:cubicBezTo>
                  <a:pt x="2141104" y="163968"/>
                  <a:pt x="2152418" y="175282"/>
                  <a:pt x="2152418" y="189239"/>
                </a:cubicBezTo>
                <a:cubicBezTo>
                  <a:pt x="2152418" y="203196"/>
                  <a:pt x="2141104" y="214510"/>
                  <a:pt x="2127147" y="214510"/>
                </a:cubicBezTo>
                <a:cubicBezTo>
                  <a:pt x="2113190" y="214510"/>
                  <a:pt x="2101876" y="203196"/>
                  <a:pt x="2101876" y="189239"/>
                </a:cubicBezTo>
                <a:cubicBezTo>
                  <a:pt x="2101876" y="175282"/>
                  <a:pt x="2113190" y="163968"/>
                  <a:pt x="2127147" y="163968"/>
                </a:cubicBezTo>
                <a:close/>
                <a:moveTo>
                  <a:pt x="1942166" y="163968"/>
                </a:moveTo>
                <a:cubicBezTo>
                  <a:pt x="1956123" y="163968"/>
                  <a:pt x="1967437" y="175282"/>
                  <a:pt x="1967437" y="189239"/>
                </a:cubicBezTo>
                <a:cubicBezTo>
                  <a:pt x="1967437" y="203196"/>
                  <a:pt x="1956123" y="214510"/>
                  <a:pt x="1942166" y="214510"/>
                </a:cubicBezTo>
                <a:cubicBezTo>
                  <a:pt x="1928209" y="214510"/>
                  <a:pt x="1916895" y="203196"/>
                  <a:pt x="1916895" y="189239"/>
                </a:cubicBezTo>
                <a:cubicBezTo>
                  <a:pt x="1916895" y="175282"/>
                  <a:pt x="1928209" y="163968"/>
                  <a:pt x="1942166" y="163968"/>
                </a:cubicBezTo>
                <a:close/>
                <a:moveTo>
                  <a:pt x="1757186" y="163968"/>
                </a:moveTo>
                <a:cubicBezTo>
                  <a:pt x="1771143" y="163968"/>
                  <a:pt x="1782457" y="175282"/>
                  <a:pt x="1782457" y="189239"/>
                </a:cubicBezTo>
                <a:cubicBezTo>
                  <a:pt x="1782457" y="203196"/>
                  <a:pt x="1771143" y="214510"/>
                  <a:pt x="1757186" y="214510"/>
                </a:cubicBezTo>
                <a:cubicBezTo>
                  <a:pt x="1743229" y="214510"/>
                  <a:pt x="1731915" y="203196"/>
                  <a:pt x="1731915" y="189239"/>
                </a:cubicBezTo>
                <a:cubicBezTo>
                  <a:pt x="1731915" y="175282"/>
                  <a:pt x="1743229" y="163968"/>
                  <a:pt x="1757186" y="163968"/>
                </a:cubicBezTo>
                <a:close/>
                <a:moveTo>
                  <a:pt x="2312127" y="163968"/>
                </a:moveTo>
                <a:cubicBezTo>
                  <a:pt x="2326084" y="163968"/>
                  <a:pt x="2337398" y="175282"/>
                  <a:pt x="2337398" y="189239"/>
                </a:cubicBezTo>
                <a:cubicBezTo>
                  <a:pt x="2337398" y="203196"/>
                  <a:pt x="2326084" y="214510"/>
                  <a:pt x="2312127" y="214510"/>
                </a:cubicBezTo>
                <a:cubicBezTo>
                  <a:pt x="2298170" y="214510"/>
                  <a:pt x="2286856" y="203196"/>
                  <a:pt x="2286856" y="189239"/>
                </a:cubicBezTo>
                <a:cubicBezTo>
                  <a:pt x="2286856" y="175282"/>
                  <a:pt x="2298170" y="163968"/>
                  <a:pt x="2312127" y="163968"/>
                </a:cubicBezTo>
                <a:close/>
                <a:moveTo>
                  <a:pt x="2867067" y="163968"/>
                </a:moveTo>
                <a:cubicBezTo>
                  <a:pt x="2881024" y="163968"/>
                  <a:pt x="2892338" y="175282"/>
                  <a:pt x="2892338" y="189239"/>
                </a:cubicBezTo>
                <a:cubicBezTo>
                  <a:pt x="2892338" y="203196"/>
                  <a:pt x="2881024" y="214510"/>
                  <a:pt x="2867067" y="214510"/>
                </a:cubicBezTo>
                <a:cubicBezTo>
                  <a:pt x="2853110" y="214510"/>
                  <a:pt x="2841796" y="203196"/>
                  <a:pt x="2841796" y="189239"/>
                </a:cubicBezTo>
                <a:cubicBezTo>
                  <a:pt x="2841796" y="175282"/>
                  <a:pt x="2853110" y="163968"/>
                  <a:pt x="2867067" y="163968"/>
                </a:cubicBezTo>
                <a:close/>
                <a:moveTo>
                  <a:pt x="2682086" y="163968"/>
                </a:moveTo>
                <a:cubicBezTo>
                  <a:pt x="2696043" y="163968"/>
                  <a:pt x="2707357" y="175282"/>
                  <a:pt x="2707357" y="189239"/>
                </a:cubicBezTo>
                <a:cubicBezTo>
                  <a:pt x="2707357" y="203196"/>
                  <a:pt x="2696043" y="214510"/>
                  <a:pt x="2682086" y="214510"/>
                </a:cubicBezTo>
                <a:cubicBezTo>
                  <a:pt x="2668129" y="214510"/>
                  <a:pt x="2656815" y="203196"/>
                  <a:pt x="2656815" y="189239"/>
                </a:cubicBezTo>
                <a:cubicBezTo>
                  <a:pt x="2656815" y="175282"/>
                  <a:pt x="2668129" y="163968"/>
                  <a:pt x="2682086" y="163968"/>
                </a:cubicBezTo>
                <a:close/>
                <a:moveTo>
                  <a:pt x="2497106" y="163968"/>
                </a:moveTo>
                <a:cubicBezTo>
                  <a:pt x="2511063" y="163968"/>
                  <a:pt x="2522377" y="175282"/>
                  <a:pt x="2522377" y="189239"/>
                </a:cubicBezTo>
                <a:cubicBezTo>
                  <a:pt x="2522377" y="203196"/>
                  <a:pt x="2511063" y="214510"/>
                  <a:pt x="2497106" y="214510"/>
                </a:cubicBezTo>
                <a:cubicBezTo>
                  <a:pt x="2483149" y="214510"/>
                  <a:pt x="2471835" y="203196"/>
                  <a:pt x="2471835" y="189239"/>
                </a:cubicBezTo>
                <a:cubicBezTo>
                  <a:pt x="2471835" y="175282"/>
                  <a:pt x="2483149" y="163968"/>
                  <a:pt x="2497106" y="163968"/>
                </a:cubicBezTo>
                <a:close/>
                <a:moveTo>
                  <a:pt x="25273" y="145699"/>
                </a:moveTo>
                <a:cubicBezTo>
                  <a:pt x="39230" y="145699"/>
                  <a:pt x="50544" y="157013"/>
                  <a:pt x="50544" y="170970"/>
                </a:cubicBezTo>
                <a:cubicBezTo>
                  <a:pt x="50544" y="184927"/>
                  <a:pt x="39230" y="196241"/>
                  <a:pt x="25273" y="196241"/>
                </a:cubicBezTo>
                <a:cubicBezTo>
                  <a:pt x="11316" y="196241"/>
                  <a:pt x="2" y="184927"/>
                  <a:pt x="2" y="170970"/>
                </a:cubicBezTo>
                <a:cubicBezTo>
                  <a:pt x="2" y="157013"/>
                  <a:pt x="11316" y="145699"/>
                  <a:pt x="25273" y="145699"/>
                </a:cubicBezTo>
                <a:close/>
                <a:moveTo>
                  <a:pt x="210253" y="145699"/>
                </a:moveTo>
                <a:cubicBezTo>
                  <a:pt x="224210" y="145699"/>
                  <a:pt x="235524" y="157013"/>
                  <a:pt x="235524" y="170970"/>
                </a:cubicBezTo>
                <a:cubicBezTo>
                  <a:pt x="235524" y="184927"/>
                  <a:pt x="224210" y="196241"/>
                  <a:pt x="210253" y="196241"/>
                </a:cubicBezTo>
                <a:cubicBezTo>
                  <a:pt x="196296" y="196241"/>
                  <a:pt x="184982" y="184927"/>
                  <a:pt x="184982" y="170970"/>
                </a:cubicBezTo>
                <a:cubicBezTo>
                  <a:pt x="184982" y="157013"/>
                  <a:pt x="196296" y="145699"/>
                  <a:pt x="210253" y="145699"/>
                </a:cubicBezTo>
                <a:close/>
                <a:moveTo>
                  <a:pt x="580214" y="145699"/>
                </a:moveTo>
                <a:cubicBezTo>
                  <a:pt x="594171" y="145699"/>
                  <a:pt x="605485" y="157013"/>
                  <a:pt x="605485" y="170970"/>
                </a:cubicBezTo>
                <a:cubicBezTo>
                  <a:pt x="605485" y="184927"/>
                  <a:pt x="594171" y="196241"/>
                  <a:pt x="580214" y="196241"/>
                </a:cubicBezTo>
                <a:cubicBezTo>
                  <a:pt x="566257" y="196241"/>
                  <a:pt x="554943" y="184927"/>
                  <a:pt x="554943" y="170970"/>
                </a:cubicBezTo>
                <a:cubicBezTo>
                  <a:pt x="554943" y="157013"/>
                  <a:pt x="566257" y="145699"/>
                  <a:pt x="580214" y="145699"/>
                </a:cubicBezTo>
                <a:close/>
                <a:moveTo>
                  <a:pt x="395234" y="145699"/>
                </a:moveTo>
                <a:cubicBezTo>
                  <a:pt x="409191" y="145699"/>
                  <a:pt x="420505" y="157013"/>
                  <a:pt x="420505" y="170970"/>
                </a:cubicBezTo>
                <a:cubicBezTo>
                  <a:pt x="420505" y="184927"/>
                  <a:pt x="409191" y="196241"/>
                  <a:pt x="395234" y="196241"/>
                </a:cubicBezTo>
                <a:cubicBezTo>
                  <a:pt x="381277" y="196241"/>
                  <a:pt x="369963" y="184927"/>
                  <a:pt x="369963" y="170970"/>
                </a:cubicBezTo>
                <a:cubicBezTo>
                  <a:pt x="369963" y="157013"/>
                  <a:pt x="381277" y="145699"/>
                  <a:pt x="395234" y="145699"/>
                </a:cubicBezTo>
                <a:close/>
                <a:moveTo>
                  <a:pt x="950173" y="145699"/>
                </a:moveTo>
                <a:cubicBezTo>
                  <a:pt x="964130" y="145699"/>
                  <a:pt x="975442" y="157013"/>
                  <a:pt x="975442" y="170970"/>
                </a:cubicBezTo>
                <a:cubicBezTo>
                  <a:pt x="975442" y="184927"/>
                  <a:pt x="964130" y="196241"/>
                  <a:pt x="950173" y="196241"/>
                </a:cubicBezTo>
                <a:cubicBezTo>
                  <a:pt x="936216" y="196241"/>
                  <a:pt x="924902" y="184927"/>
                  <a:pt x="924902" y="170970"/>
                </a:cubicBezTo>
                <a:cubicBezTo>
                  <a:pt x="924902" y="157013"/>
                  <a:pt x="936216" y="145699"/>
                  <a:pt x="950173" y="145699"/>
                </a:cubicBezTo>
                <a:close/>
                <a:moveTo>
                  <a:pt x="765193" y="145699"/>
                </a:moveTo>
                <a:cubicBezTo>
                  <a:pt x="779150" y="145699"/>
                  <a:pt x="790464" y="157013"/>
                  <a:pt x="790464" y="170970"/>
                </a:cubicBezTo>
                <a:cubicBezTo>
                  <a:pt x="790464" y="184927"/>
                  <a:pt x="779150" y="196241"/>
                  <a:pt x="765193" y="196241"/>
                </a:cubicBezTo>
                <a:cubicBezTo>
                  <a:pt x="751236" y="196241"/>
                  <a:pt x="739922" y="184927"/>
                  <a:pt x="739922" y="170970"/>
                </a:cubicBezTo>
                <a:cubicBezTo>
                  <a:pt x="739922" y="157013"/>
                  <a:pt x="751236" y="145699"/>
                  <a:pt x="765193" y="145699"/>
                </a:cubicBezTo>
                <a:close/>
                <a:moveTo>
                  <a:pt x="1135152" y="145699"/>
                </a:moveTo>
                <a:cubicBezTo>
                  <a:pt x="1149109" y="145699"/>
                  <a:pt x="1160423" y="157013"/>
                  <a:pt x="1160423" y="170970"/>
                </a:cubicBezTo>
                <a:cubicBezTo>
                  <a:pt x="1160423" y="184927"/>
                  <a:pt x="1149109" y="196241"/>
                  <a:pt x="1135152" y="196241"/>
                </a:cubicBezTo>
                <a:cubicBezTo>
                  <a:pt x="1121195" y="196241"/>
                  <a:pt x="1109881" y="184927"/>
                  <a:pt x="1109881" y="170970"/>
                </a:cubicBezTo>
                <a:cubicBezTo>
                  <a:pt x="1109881" y="157013"/>
                  <a:pt x="1121195" y="145699"/>
                  <a:pt x="1135152" y="145699"/>
                </a:cubicBezTo>
                <a:close/>
                <a:moveTo>
                  <a:pt x="1757186" y="18269"/>
                </a:moveTo>
                <a:cubicBezTo>
                  <a:pt x="1771143" y="18269"/>
                  <a:pt x="1782457" y="29583"/>
                  <a:pt x="1782457" y="43540"/>
                </a:cubicBezTo>
                <a:cubicBezTo>
                  <a:pt x="1782457" y="57497"/>
                  <a:pt x="1771143" y="68811"/>
                  <a:pt x="1757186" y="68811"/>
                </a:cubicBezTo>
                <a:cubicBezTo>
                  <a:pt x="1743229" y="68811"/>
                  <a:pt x="1731915" y="57497"/>
                  <a:pt x="1731915" y="43540"/>
                </a:cubicBezTo>
                <a:cubicBezTo>
                  <a:pt x="1731915" y="29583"/>
                  <a:pt x="1743229" y="18269"/>
                  <a:pt x="1757186" y="18269"/>
                </a:cubicBezTo>
                <a:close/>
                <a:moveTo>
                  <a:pt x="1942166" y="18269"/>
                </a:moveTo>
                <a:cubicBezTo>
                  <a:pt x="1956123" y="18269"/>
                  <a:pt x="1967437" y="29583"/>
                  <a:pt x="1967437" y="43540"/>
                </a:cubicBezTo>
                <a:cubicBezTo>
                  <a:pt x="1967437" y="57497"/>
                  <a:pt x="1956123" y="68811"/>
                  <a:pt x="1942166" y="68811"/>
                </a:cubicBezTo>
                <a:cubicBezTo>
                  <a:pt x="1928209" y="68811"/>
                  <a:pt x="1916895" y="57497"/>
                  <a:pt x="1916895" y="43540"/>
                </a:cubicBezTo>
                <a:cubicBezTo>
                  <a:pt x="1916895" y="29583"/>
                  <a:pt x="1928209" y="18269"/>
                  <a:pt x="1942166" y="18269"/>
                </a:cubicBezTo>
                <a:close/>
                <a:moveTo>
                  <a:pt x="2312127" y="18269"/>
                </a:moveTo>
                <a:cubicBezTo>
                  <a:pt x="2326084" y="18269"/>
                  <a:pt x="2337398" y="29583"/>
                  <a:pt x="2337398" y="43540"/>
                </a:cubicBezTo>
                <a:cubicBezTo>
                  <a:pt x="2337398" y="57497"/>
                  <a:pt x="2326084" y="68811"/>
                  <a:pt x="2312127" y="68811"/>
                </a:cubicBezTo>
                <a:cubicBezTo>
                  <a:pt x="2298170" y="68811"/>
                  <a:pt x="2286856" y="57497"/>
                  <a:pt x="2286856" y="43540"/>
                </a:cubicBezTo>
                <a:cubicBezTo>
                  <a:pt x="2286856" y="29583"/>
                  <a:pt x="2298170" y="18269"/>
                  <a:pt x="2312127" y="18269"/>
                </a:cubicBezTo>
                <a:close/>
                <a:moveTo>
                  <a:pt x="2127147" y="18269"/>
                </a:moveTo>
                <a:cubicBezTo>
                  <a:pt x="2141104" y="18269"/>
                  <a:pt x="2152418" y="29583"/>
                  <a:pt x="2152418" y="43540"/>
                </a:cubicBezTo>
                <a:cubicBezTo>
                  <a:pt x="2152418" y="57497"/>
                  <a:pt x="2141104" y="68811"/>
                  <a:pt x="2127147" y="68811"/>
                </a:cubicBezTo>
                <a:cubicBezTo>
                  <a:pt x="2113190" y="68811"/>
                  <a:pt x="2101876" y="57497"/>
                  <a:pt x="2101876" y="43540"/>
                </a:cubicBezTo>
                <a:cubicBezTo>
                  <a:pt x="2101876" y="29583"/>
                  <a:pt x="2113190" y="18269"/>
                  <a:pt x="2127147" y="18269"/>
                </a:cubicBezTo>
                <a:close/>
                <a:moveTo>
                  <a:pt x="2497106" y="18269"/>
                </a:moveTo>
                <a:cubicBezTo>
                  <a:pt x="2511063" y="18269"/>
                  <a:pt x="2522377" y="29583"/>
                  <a:pt x="2522377" y="43540"/>
                </a:cubicBezTo>
                <a:cubicBezTo>
                  <a:pt x="2522377" y="57497"/>
                  <a:pt x="2511063" y="68811"/>
                  <a:pt x="2497106" y="68811"/>
                </a:cubicBezTo>
                <a:cubicBezTo>
                  <a:pt x="2483149" y="68811"/>
                  <a:pt x="2471835" y="57497"/>
                  <a:pt x="2471835" y="43540"/>
                </a:cubicBezTo>
                <a:cubicBezTo>
                  <a:pt x="2471835" y="29583"/>
                  <a:pt x="2483149" y="18269"/>
                  <a:pt x="2497106" y="18269"/>
                </a:cubicBezTo>
                <a:close/>
                <a:moveTo>
                  <a:pt x="2682086" y="18269"/>
                </a:moveTo>
                <a:cubicBezTo>
                  <a:pt x="2696043" y="18269"/>
                  <a:pt x="2707357" y="29583"/>
                  <a:pt x="2707357" y="43540"/>
                </a:cubicBezTo>
                <a:cubicBezTo>
                  <a:pt x="2707357" y="57497"/>
                  <a:pt x="2696043" y="68811"/>
                  <a:pt x="2682086" y="68811"/>
                </a:cubicBezTo>
                <a:cubicBezTo>
                  <a:pt x="2668129" y="68811"/>
                  <a:pt x="2656815" y="57497"/>
                  <a:pt x="2656815" y="43540"/>
                </a:cubicBezTo>
                <a:cubicBezTo>
                  <a:pt x="2656815" y="29583"/>
                  <a:pt x="2668129" y="18269"/>
                  <a:pt x="2682086" y="18269"/>
                </a:cubicBezTo>
                <a:close/>
                <a:moveTo>
                  <a:pt x="2867067" y="18269"/>
                </a:moveTo>
                <a:cubicBezTo>
                  <a:pt x="2881024" y="18269"/>
                  <a:pt x="2892338" y="29583"/>
                  <a:pt x="2892338" y="43540"/>
                </a:cubicBezTo>
                <a:cubicBezTo>
                  <a:pt x="2892338" y="57496"/>
                  <a:pt x="2881024" y="68811"/>
                  <a:pt x="2867067" y="68811"/>
                </a:cubicBezTo>
                <a:cubicBezTo>
                  <a:pt x="2853110" y="68811"/>
                  <a:pt x="2841796" y="57496"/>
                  <a:pt x="2841796" y="43540"/>
                </a:cubicBezTo>
                <a:cubicBezTo>
                  <a:pt x="2841796" y="29583"/>
                  <a:pt x="2853110" y="18269"/>
                  <a:pt x="2867067" y="18269"/>
                </a:cubicBezTo>
                <a:close/>
                <a:moveTo>
                  <a:pt x="25273" y="0"/>
                </a:moveTo>
                <a:cubicBezTo>
                  <a:pt x="39230" y="0"/>
                  <a:pt x="50544" y="11314"/>
                  <a:pt x="50544" y="25271"/>
                </a:cubicBezTo>
                <a:cubicBezTo>
                  <a:pt x="50544" y="39228"/>
                  <a:pt x="39230" y="50542"/>
                  <a:pt x="25273" y="50542"/>
                </a:cubicBezTo>
                <a:cubicBezTo>
                  <a:pt x="11316" y="50542"/>
                  <a:pt x="2" y="39228"/>
                  <a:pt x="2" y="25271"/>
                </a:cubicBezTo>
                <a:cubicBezTo>
                  <a:pt x="2" y="11314"/>
                  <a:pt x="11316" y="0"/>
                  <a:pt x="25273" y="0"/>
                </a:cubicBezTo>
                <a:close/>
                <a:moveTo>
                  <a:pt x="210253" y="0"/>
                </a:moveTo>
                <a:cubicBezTo>
                  <a:pt x="224210" y="0"/>
                  <a:pt x="235524" y="11314"/>
                  <a:pt x="235524" y="25271"/>
                </a:cubicBezTo>
                <a:cubicBezTo>
                  <a:pt x="235524" y="39228"/>
                  <a:pt x="224210" y="50542"/>
                  <a:pt x="210253" y="50542"/>
                </a:cubicBezTo>
                <a:cubicBezTo>
                  <a:pt x="196296" y="50542"/>
                  <a:pt x="184982" y="39228"/>
                  <a:pt x="184982" y="25271"/>
                </a:cubicBezTo>
                <a:cubicBezTo>
                  <a:pt x="184982" y="11314"/>
                  <a:pt x="196296" y="0"/>
                  <a:pt x="210253" y="0"/>
                </a:cubicBezTo>
                <a:close/>
                <a:moveTo>
                  <a:pt x="395234" y="0"/>
                </a:moveTo>
                <a:cubicBezTo>
                  <a:pt x="409191" y="0"/>
                  <a:pt x="420505" y="11314"/>
                  <a:pt x="420505" y="25271"/>
                </a:cubicBezTo>
                <a:cubicBezTo>
                  <a:pt x="420505" y="39228"/>
                  <a:pt x="409191" y="50542"/>
                  <a:pt x="395234" y="50542"/>
                </a:cubicBezTo>
                <a:cubicBezTo>
                  <a:pt x="381277" y="50542"/>
                  <a:pt x="369963" y="39228"/>
                  <a:pt x="369963" y="25271"/>
                </a:cubicBezTo>
                <a:cubicBezTo>
                  <a:pt x="369963" y="11314"/>
                  <a:pt x="381277" y="0"/>
                  <a:pt x="395234" y="0"/>
                </a:cubicBezTo>
                <a:close/>
                <a:moveTo>
                  <a:pt x="580214" y="0"/>
                </a:moveTo>
                <a:cubicBezTo>
                  <a:pt x="594171" y="0"/>
                  <a:pt x="605486" y="11314"/>
                  <a:pt x="605486" y="25271"/>
                </a:cubicBezTo>
                <a:cubicBezTo>
                  <a:pt x="605486" y="39228"/>
                  <a:pt x="594171" y="50542"/>
                  <a:pt x="580214" y="50542"/>
                </a:cubicBezTo>
                <a:cubicBezTo>
                  <a:pt x="566258" y="50542"/>
                  <a:pt x="554943" y="39228"/>
                  <a:pt x="554943" y="25271"/>
                </a:cubicBezTo>
                <a:cubicBezTo>
                  <a:pt x="554943" y="11314"/>
                  <a:pt x="566258" y="0"/>
                  <a:pt x="580214" y="0"/>
                </a:cubicBezTo>
                <a:close/>
                <a:moveTo>
                  <a:pt x="765193" y="0"/>
                </a:moveTo>
                <a:cubicBezTo>
                  <a:pt x="779150" y="0"/>
                  <a:pt x="790464" y="11314"/>
                  <a:pt x="790464" y="25271"/>
                </a:cubicBezTo>
                <a:cubicBezTo>
                  <a:pt x="790464" y="39228"/>
                  <a:pt x="779150" y="50542"/>
                  <a:pt x="765193" y="50542"/>
                </a:cubicBezTo>
                <a:cubicBezTo>
                  <a:pt x="751236" y="50542"/>
                  <a:pt x="739922" y="39228"/>
                  <a:pt x="739922" y="25271"/>
                </a:cubicBezTo>
                <a:cubicBezTo>
                  <a:pt x="739922" y="11314"/>
                  <a:pt x="751236" y="0"/>
                  <a:pt x="765193" y="0"/>
                </a:cubicBezTo>
                <a:close/>
                <a:moveTo>
                  <a:pt x="950173" y="0"/>
                </a:moveTo>
                <a:cubicBezTo>
                  <a:pt x="964130" y="0"/>
                  <a:pt x="975442" y="11314"/>
                  <a:pt x="975442" y="25271"/>
                </a:cubicBezTo>
                <a:cubicBezTo>
                  <a:pt x="975442" y="39228"/>
                  <a:pt x="964130" y="50542"/>
                  <a:pt x="950173" y="50542"/>
                </a:cubicBezTo>
                <a:cubicBezTo>
                  <a:pt x="936216" y="50542"/>
                  <a:pt x="924902" y="39228"/>
                  <a:pt x="924902" y="25271"/>
                </a:cubicBezTo>
                <a:cubicBezTo>
                  <a:pt x="924902" y="11314"/>
                  <a:pt x="936216" y="0"/>
                  <a:pt x="950173" y="0"/>
                </a:cubicBezTo>
                <a:close/>
                <a:moveTo>
                  <a:pt x="1135152" y="0"/>
                </a:moveTo>
                <a:cubicBezTo>
                  <a:pt x="1149109" y="0"/>
                  <a:pt x="1160423" y="11314"/>
                  <a:pt x="1160423" y="25271"/>
                </a:cubicBezTo>
                <a:cubicBezTo>
                  <a:pt x="1160423" y="39228"/>
                  <a:pt x="1149109" y="50542"/>
                  <a:pt x="1135152" y="50542"/>
                </a:cubicBezTo>
                <a:cubicBezTo>
                  <a:pt x="1121195" y="50542"/>
                  <a:pt x="1109881" y="39228"/>
                  <a:pt x="1109881" y="25271"/>
                </a:cubicBezTo>
                <a:cubicBezTo>
                  <a:pt x="1109881" y="11314"/>
                  <a:pt x="1121195" y="0"/>
                  <a:pt x="1135152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442799" y="661533"/>
            <a:ext cx="1905000" cy="10033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>
            <a:spAutoFit/>
          </a:bodyPr>
          <a:lstStyle/>
          <a:p>
            <a:pPr algn="dist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gradFill>
                  <a:gsLst>
                    <a:gs pos="25000">
                      <a:srgbClr val="0563C1">
                        <a:alpha val="100000"/>
                      </a:srgbClr>
                    </a:gs>
                    <a:gs pos="76000">
                      <a:srgbClr val="033261">
                        <a:alpha val="100000"/>
                      </a:srgbClr>
                    </a:gs>
                  </a:gsLst>
                  <a:lin ang="5400000" scaled="0"/>
                </a:gradFill>
                <a:latin typeface="OPPOSans H"/>
                <a:ea typeface="OPPOSans H"/>
                <a:cs typeface="OPPOSans H"/>
              </a:rPr>
              <a:t>目录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01067" y="0"/>
            <a:ext cx="1608354" cy="6857999"/>
          </a:xfrm>
          <a:prstGeom prst="rect">
            <a:avLst/>
          </a:prstGeom>
          <a:solidFill>
            <a:schemeClr val="accent1"/>
          </a:solidFill>
          <a:ln w="12700" cap="flat">
            <a:solidFill>
              <a:schemeClr val="accent1">
                <a:shade val="50000"/>
              </a:schemeClr>
            </a:solidFill>
            <a:miter/>
          </a:ln>
          <a:effectLst>
            <a:outerShdw blurRad="139700" dist="63500" dir="2700000" algn="tl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747679" y="486730"/>
            <a:ext cx="2438400" cy="52315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dist">
              <a:lnSpc>
                <a:spcPct val="110000"/>
              </a:lnSpc>
            </a:pPr>
            <a:r>
              <a:rPr kumimoji="1" lang="en-US" altLang="zh-CN" sz="3200" dirty="0">
                <a:ln w="12700">
                  <a:noFill/>
                </a:ln>
                <a:solidFill>
                  <a:srgbClr val="0563C1">
                    <a:alpha val="28000"/>
                  </a:srgbClr>
                </a:solidFill>
                <a:latin typeface="OPPOSans H"/>
                <a:ea typeface="OPPOSans H"/>
                <a:cs typeface="OPPOSans H"/>
              </a:rPr>
              <a:t>CONTENTS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4373093" y="2500444"/>
            <a:ext cx="2444319" cy="9684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gradFill>
                  <a:gsLst>
                    <a:gs pos="25000">
                      <a:srgbClr val="0563C1">
                        <a:alpha val="100000"/>
                      </a:srgbClr>
                    </a:gs>
                    <a:gs pos="65000">
                      <a:srgbClr val="033261">
                        <a:alpha val="100000"/>
                      </a:srgbClr>
                    </a:gs>
                  </a:gsLst>
                  <a:lin ang="5400000" scaled="0"/>
                </a:gradFill>
                <a:ea typeface="OPPOSans H"/>
                <a:cs typeface="OPPOSans H"/>
              </a:rPr>
              <a:t>小标题</a:t>
            </a:r>
            <a:r>
              <a:rPr kumimoji="1" lang="en-US" altLang="zh-CN" sz="2200" dirty="0">
                <a:ln w="12700">
                  <a:noFill/>
                </a:ln>
                <a:gradFill>
                  <a:gsLst>
                    <a:gs pos="25000">
                      <a:srgbClr val="0563C1">
                        <a:alpha val="100000"/>
                      </a:srgbClr>
                    </a:gs>
                    <a:gs pos="65000">
                      <a:srgbClr val="033261">
                        <a:alpha val="100000"/>
                      </a:srgbClr>
                    </a:gs>
                  </a:gsLst>
                  <a:lin ang="5400000" scaled="0"/>
                </a:gradFill>
                <a:ea typeface="OPPOSans H"/>
                <a:cs typeface="OPPOSans H"/>
              </a:rPr>
              <a:t>1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8724517" y="2500443"/>
            <a:ext cx="2444319" cy="9684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gradFill>
                  <a:gsLst>
                    <a:gs pos="25000">
                      <a:srgbClr val="0563C1">
                        <a:alpha val="100000"/>
                      </a:srgbClr>
                    </a:gs>
                    <a:gs pos="65000">
                      <a:srgbClr val="033261">
                        <a:alpha val="100000"/>
                      </a:srgbClr>
                    </a:gs>
                  </a:gsLst>
                  <a:lin ang="5400000" scaled="0"/>
                </a:gradFill>
                <a:ea typeface="OPPOSans H"/>
              </a:rPr>
              <a:t>小标题</a:t>
            </a:r>
            <a:r>
              <a:rPr kumimoji="1" lang="en-US" altLang="zh-CN" sz="2200" dirty="0">
                <a:ln w="12700">
                  <a:noFill/>
                </a:ln>
                <a:gradFill>
                  <a:gsLst>
                    <a:gs pos="25000">
                      <a:srgbClr val="0563C1">
                        <a:alpha val="100000"/>
                      </a:srgbClr>
                    </a:gs>
                    <a:gs pos="65000">
                      <a:srgbClr val="033261">
                        <a:alpha val="100000"/>
                      </a:srgbClr>
                    </a:gs>
                  </a:gsLst>
                  <a:lin ang="5400000" scaled="0"/>
                </a:gradFill>
                <a:ea typeface="OPPOSans H"/>
              </a:rPr>
              <a:t>2</a:t>
            </a:r>
            <a:endParaRPr kumimoji="1" lang="zh-CN" altLang="en-US" sz="2200" dirty="0">
              <a:ln w="12700">
                <a:noFill/>
              </a:ln>
              <a:gradFill>
                <a:gsLst>
                  <a:gs pos="25000">
                    <a:srgbClr val="0563C1">
                      <a:alpha val="100000"/>
                    </a:srgbClr>
                  </a:gs>
                  <a:gs pos="65000">
                    <a:srgbClr val="033261">
                      <a:alpha val="100000"/>
                    </a:srgbClr>
                  </a:gs>
                </a:gsLst>
                <a:lin ang="5400000" scaled="0"/>
              </a:gradFill>
              <a:ea typeface="OPPOSans H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4373093" y="3901506"/>
            <a:ext cx="2444319" cy="9684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gradFill>
                  <a:gsLst>
                    <a:gs pos="25000">
                      <a:srgbClr val="0563C1">
                        <a:alpha val="100000"/>
                      </a:srgbClr>
                    </a:gs>
                    <a:gs pos="65000">
                      <a:srgbClr val="033261">
                        <a:alpha val="100000"/>
                      </a:srgbClr>
                    </a:gs>
                  </a:gsLst>
                  <a:lin ang="5400000" scaled="0"/>
                </a:gradFill>
                <a:ea typeface="OPPOSans H"/>
              </a:rPr>
              <a:t>小标题</a:t>
            </a:r>
            <a:r>
              <a:rPr kumimoji="1" lang="en-US" altLang="zh-CN" sz="2200" dirty="0">
                <a:ln w="12700">
                  <a:noFill/>
                </a:ln>
                <a:gradFill>
                  <a:gsLst>
                    <a:gs pos="25000">
                      <a:srgbClr val="0563C1">
                        <a:alpha val="100000"/>
                      </a:srgbClr>
                    </a:gs>
                    <a:gs pos="65000">
                      <a:srgbClr val="033261">
                        <a:alpha val="100000"/>
                      </a:srgbClr>
                    </a:gs>
                  </a:gsLst>
                  <a:lin ang="5400000" scaled="0"/>
                </a:gradFill>
                <a:ea typeface="OPPOSans H"/>
              </a:rPr>
              <a:t>3</a:t>
            </a:r>
            <a:endParaRPr kumimoji="1" lang="zh-CN" altLang="en-US" sz="2200" dirty="0">
              <a:ln w="12700">
                <a:noFill/>
              </a:ln>
              <a:gradFill>
                <a:gsLst>
                  <a:gs pos="25000">
                    <a:srgbClr val="0563C1">
                      <a:alpha val="100000"/>
                    </a:srgbClr>
                  </a:gs>
                  <a:gs pos="65000">
                    <a:srgbClr val="033261">
                      <a:alpha val="100000"/>
                    </a:srgbClr>
                  </a:gs>
                </a:gsLst>
                <a:lin ang="5400000" scaled="0"/>
              </a:gradFill>
              <a:ea typeface="OPPOSans H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8724517" y="3895618"/>
            <a:ext cx="2444319" cy="9684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kumimoji="1" lang="zh-CN" altLang="en-US" sz="2200" dirty="0">
                <a:ln w="12700">
                  <a:noFill/>
                </a:ln>
                <a:gradFill>
                  <a:gsLst>
                    <a:gs pos="25000">
                      <a:srgbClr val="0563C1">
                        <a:alpha val="100000"/>
                      </a:srgbClr>
                    </a:gs>
                    <a:gs pos="65000">
                      <a:srgbClr val="033261">
                        <a:alpha val="100000"/>
                      </a:srgbClr>
                    </a:gs>
                  </a:gsLst>
                  <a:lin ang="5400000" scaled="0"/>
                </a:gradFill>
                <a:ea typeface="OPPOSans H"/>
              </a:rPr>
              <a:t>小标题</a:t>
            </a:r>
            <a:r>
              <a:rPr kumimoji="1" lang="en-US" altLang="zh-CN" sz="2200" dirty="0">
                <a:ln w="12700">
                  <a:noFill/>
                </a:ln>
                <a:gradFill>
                  <a:gsLst>
                    <a:gs pos="25000">
                      <a:srgbClr val="0563C1">
                        <a:alpha val="100000"/>
                      </a:srgbClr>
                    </a:gs>
                    <a:gs pos="65000">
                      <a:srgbClr val="033261">
                        <a:alpha val="100000"/>
                      </a:srgbClr>
                    </a:gs>
                  </a:gsLst>
                  <a:lin ang="5400000" scaled="0"/>
                </a:gradFill>
                <a:ea typeface="OPPOSans H"/>
              </a:rPr>
              <a:t>4</a:t>
            </a:r>
            <a:endParaRPr kumimoji="1" lang="zh-CN" altLang="en-US" sz="2200" dirty="0">
              <a:ln w="12700">
                <a:noFill/>
              </a:ln>
              <a:gradFill>
                <a:gsLst>
                  <a:gs pos="25000">
                    <a:srgbClr val="0563C1">
                      <a:alpha val="100000"/>
                    </a:srgbClr>
                  </a:gs>
                  <a:gs pos="65000">
                    <a:srgbClr val="033261">
                      <a:alpha val="100000"/>
                    </a:srgbClr>
                  </a:gs>
                </a:gsLst>
                <a:lin ang="5400000" scaled="0"/>
              </a:gradFill>
              <a:ea typeface="OPPOSans H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"/>
          </a:blip>
          <a:srcRect t="19372" r="17056" b="10644"/>
          <a:stretch>
            <a:fillRect/>
          </a:stretch>
        </p:blipFill>
        <p:spPr>
          <a:xfrm flipH="1">
            <a:off x="0" y="5080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535234" y="-1041639"/>
            <a:ext cx="2511305" cy="2511305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096000" y="543611"/>
            <a:ext cx="5942484" cy="5945236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-515696" y="-896371"/>
            <a:ext cx="2352192" cy="2352192"/>
          </a:xfrm>
          <a:prstGeom prst="ellipse">
            <a:avLst/>
          </a:prstGeom>
          <a:gradFill>
            <a:gsLst>
              <a:gs pos="0">
                <a:schemeClr val="accent1">
                  <a:alpha val="91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69858" y="817595"/>
            <a:ext cx="5394768" cy="539726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5400000" scaled="0"/>
          </a:gradFill>
          <a:ln w="635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 l="20838" t="17363" r="27027" b="4398"/>
          <a:stretch>
            <a:fillRect/>
          </a:stretch>
        </p:blipFill>
        <p:spPr>
          <a:xfrm flipH="1">
            <a:off x="6625265" y="1045429"/>
            <a:ext cx="4947091" cy="4949383"/>
          </a:xfrm>
          <a:custGeom>
            <a:avLst/>
            <a:gdLst>
              <a:gd name="connsiteX0" fmla="*/ 2681569 w 5363136"/>
              <a:gd name="connsiteY0" fmla="*/ 0 h 5365620"/>
              <a:gd name="connsiteX1" fmla="*/ 0 w 5363136"/>
              <a:gd name="connsiteY1" fmla="*/ 2682811 h 5365620"/>
              <a:gd name="connsiteX2" fmla="*/ 2681569 w 5363136"/>
              <a:gd name="connsiteY2" fmla="*/ 5365620 h 5365620"/>
              <a:gd name="connsiteX3" fmla="*/ 5363136 w 5363136"/>
              <a:gd name="connsiteY3" fmla="*/ 2682811 h 5365620"/>
              <a:gd name="connsiteX4" fmla="*/ 2681569 w 5363136"/>
              <a:gd name="connsiteY4" fmla="*/ 0 h 5365620"/>
            </a:gdLst>
            <a:ahLst/>
            <a:cxnLst/>
            <a:rect l="l" t="t" r="r" b="b"/>
            <a:pathLst>
              <a:path w="5363136" h="5365620">
                <a:moveTo>
                  <a:pt x="2681569" y="0"/>
                </a:moveTo>
                <a:cubicBezTo>
                  <a:pt x="1200580" y="0"/>
                  <a:pt x="0" y="1201136"/>
                  <a:pt x="0" y="2682811"/>
                </a:cubicBezTo>
                <a:cubicBezTo>
                  <a:pt x="0" y="4164485"/>
                  <a:pt x="1200580" y="5365620"/>
                  <a:pt x="2681569" y="5365620"/>
                </a:cubicBezTo>
                <a:cubicBezTo>
                  <a:pt x="4162556" y="5365620"/>
                  <a:pt x="5363136" y="4164485"/>
                  <a:pt x="5363136" y="2682811"/>
                </a:cubicBezTo>
                <a:cubicBezTo>
                  <a:pt x="5363136" y="1201136"/>
                  <a:pt x="4162556" y="0"/>
                  <a:pt x="2681569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alphaModFix/>
          </a:blip>
          <a:srcRect l="20838" t="13762" r="21449" b="5887"/>
          <a:stretch>
            <a:fillRect/>
          </a:stretch>
        </p:blipFill>
        <p:spPr>
          <a:xfrm flipH="1">
            <a:off x="6096000" y="817595"/>
            <a:ext cx="5476356" cy="508299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07999" y="3479800"/>
            <a:ext cx="5116331" cy="108284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4400" dirty="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4400" dirty="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1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660400" y="522883"/>
            <a:ext cx="802072" cy="582949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91121" y="814357"/>
            <a:ext cx="1670006" cy="1670006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7192" y="137797"/>
            <a:ext cx="770172" cy="770172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80051" y="5009258"/>
            <a:ext cx="144819" cy="1448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7442" y="5009258"/>
            <a:ext cx="144819" cy="14481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34833" y="5009258"/>
            <a:ext cx="144819" cy="144819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>
            <a:off x="1319936" y="5081667"/>
            <a:ext cx="4146411" cy="0"/>
          </a:xfrm>
          <a:prstGeom prst="line">
            <a:avLst/>
          </a:prstGeom>
          <a:noFill/>
          <a:ln w="15875" cap="sq">
            <a:gradFill>
              <a:gsLst>
                <a:gs pos="32000">
                  <a:schemeClr val="bg1">
                    <a:lumMod val="95000"/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18" name="组合 17"/>
          <p:cNvGrpSpPr/>
          <p:nvPr/>
        </p:nvGrpSpPr>
        <p:grpSpPr>
          <a:xfrm>
            <a:off x="6204310" y="1271365"/>
            <a:ext cx="978542" cy="978542"/>
            <a:chOff x="6204310" y="1271365"/>
            <a:chExt cx="978542" cy="978542"/>
          </a:xfrm>
        </p:grpSpPr>
        <p:sp>
          <p:nvSpPr>
            <p:cNvPr id="19" name="标题 1"/>
            <p:cNvSpPr txBox="1"/>
            <p:nvPr/>
          </p:nvSpPr>
          <p:spPr>
            <a:xfrm>
              <a:off x="6204310" y="1271365"/>
              <a:ext cx="978542" cy="97854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flipH="1" flipV="1">
              <a:off x="6435491" y="1510873"/>
              <a:ext cx="516180" cy="499526"/>
            </a:xfrm>
            <a:custGeom>
              <a:avLst/>
              <a:gdLst>
                <a:gd name="connsiteX0" fmla="*/ 311954 w 744004"/>
                <a:gd name="connsiteY0" fmla="*/ 337123 h 720001"/>
                <a:gd name="connsiteX1" fmla="*/ 168770 w 744004"/>
                <a:gd name="connsiteY1" fmla="*/ 337123 h 720001"/>
                <a:gd name="connsiteX2" fmla="*/ 49673 w 744004"/>
                <a:gd name="connsiteY2" fmla="*/ 287618 h 720001"/>
                <a:gd name="connsiteX3" fmla="*/ 167 w 744004"/>
                <a:gd name="connsiteY3" fmla="*/ 168520 h 720001"/>
                <a:gd name="connsiteX4" fmla="*/ 49590 w 744004"/>
                <a:gd name="connsiteY4" fmla="*/ 49507 h 720001"/>
                <a:gd name="connsiteX5" fmla="*/ 168687 w 744004"/>
                <a:gd name="connsiteY5" fmla="*/ 0 h 720001"/>
                <a:gd name="connsiteX6" fmla="*/ 287784 w 744004"/>
                <a:gd name="connsiteY6" fmla="*/ 49507 h 720001"/>
                <a:gd name="connsiteX7" fmla="*/ 337290 w 744004"/>
                <a:gd name="connsiteY7" fmla="*/ 168604 h 720001"/>
                <a:gd name="connsiteX8" fmla="*/ 337290 w 744004"/>
                <a:gd name="connsiteY8" fmla="*/ 311787 h 720001"/>
                <a:gd name="connsiteX9" fmla="*/ 311954 w 744004"/>
                <a:gd name="connsiteY9" fmla="*/ 337123 h 720001"/>
                <a:gd name="connsiteX10" fmla="*/ 575401 w 744004"/>
                <a:gd name="connsiteY10" fmla="*/ 337207 h 720001"/>
                <a:gd name="connsiteX11" fmla="*/ 432218 w 744004"/>
                <a:gd name="connsiteY11" fmla="*/ 337207 h 720001"/>
                <a:gd name="connsiteX12" fmla="*/ 406882 w 744004"/>
                <a:gd name="connsiteY12" fmla="*/ 311870 h 720001"/>
                <a:gd name="connsiteX13" fmla="*/ 406882 w 744004"/>
                <a:gd name="connsiteY13" fmla="*/ 168687 h 720001"/>
                <a:gd name="connsiteX14" fmla="*/ 456387 w 744004"/>
                <a:gd name="connsiteY14" fmla="*/ 49590 h 720001"/>
                <a:gd name="connsiteX15" fmla="*/ 575401 w 744004"/>
                <a:gd name="connsiteY15" fmla="*/ 0 h 720001"/>
                <a:gd name="connsiteX16" fmla="*/ 694498 w 744004"/>
                <a:gd name="connsiteY16" fmla="*/ 49507 h 720001"/>
                <a:gd name="connsiteX17" fmla="*/ 744004 w 744004"/>
                <a:gd name="connsiteY17" fmla="*/ 168604 h 720001"/>
                <a:gd name="connsiteX18" fmla="*/ 694498 w 744004"/>
                <a:gd name="connsiteY18" fmla="*/ 287701 h 720001"/>
                <a:gd name="connsiteX19" fmla="*/ 575401 w 744004"/>
                <a:gd name="connsiteY19" fmla="*/ 337207 h 720001"/>
                <a:gd name="connsiteX20" fmla="*/ 168604 w 744004"/>
                <a:gd name="connsiteY20" fmla="*/ 720001 h 720001"/>
                <a:gd name="connsiteX21" fmla="*/ 49507 w 744004"/>
                <a:gd name="connsiteY21" fmla="*/ 670495 h 720001"/>
                <a:gd name="connsiteX22" fmla="*/ 0 w 744004"/>
                <a:gd name="connsiteY22" fmla="*/ 551398 h 720001"/>
                <a:gd name="connsiteX23" fmla="*/ 49507 w 744004"/>
                <a:gd name="connsiteY23" fmla="*/ 432301 h 720001"/>
                <a:gd name="connsiteX24" fmla="*/ 168687 w 744004"/>
                <a:gd name="connsiteY24" fmla="*/ 382879 h 720001"/>
                <a:gd name="connsiteX25" fmla="*/ 311871 w 744004"/>
                <a:gd name="connsiteY25" fmla="*/ 382879 h 720001"/>
                <a:gd name="connsiteX26" fmla="*/ 337207 w 744004"/>
                <a:gd name="connsiteY26" fmla="*/ 408215 h 720001"/>
                <a:gd name="connsiteX27" fmla="*/ 337207 w 744004"/>
                <a:gd name="connsiteY27" fmla="*/ 551398 h 720001"/>
                <a:gd name="connsiteX28" fmla="*/ 287701 w 744004"/>
                <a:gd name="connsiteY28" fmla="*/ 670495 h 720001"/>
                <a:gd name="connsiteX29" fmla="*/ 168604 w 744004"/>
                <a:gd name="connsiteY29" fmla="*/ 720001 h 720001"/>
                <a:gd name="connsiteX30" fmla="*/ 575401 w 744004"/>
                <a:gd name="connsiteY30" fmla="*/ 720001 h 720001"/>
                <a:gd name="connsiteX31" fmla="*/ 456304 w 744004"/>
                <a:gd name="connsiteY31" fmla="*/ 670495 h 720001"/>
                <a:gd name="connsiteX32" fmla="*/ 406798 w 744004"/>
                <a:gd name="connsiteY32" fmla="*/ 551398 h 720001"/>
                <a:gd name="connsiteX33" fmla="*/ 406798 w 744004"/>
                <a:gd name="connsiteY33" fmla="*/ 408215 h 720001"/>
                <a:gd name="connsiteX34" fmla="*/ 432218 w 744004"/>
                <a:gd name="connsiteY34" fmla="*/ 382879 h 720001"/>
                <a:gd name="connsiteX35" fmla="*/ 575401 w 744004"/>
                <a:gd name="connsiteY35" fmla="*/ 382879 h 720001"/>
                <a:gd name="connsiteX36" fmla="*/ 694498 w 744004"/>
                <a:gd name="connsiteY36" fmla="*/ 432385 h 720001"/>
                <a:gd name="connsiteX37" fmla="*/ 744004 w 744004"/>
                <a:gd name="connsiteY37" fmla="*/ 551398 h 720001"/>
                <a:gd name="connsiteX38" fmla="*/ 694498 w 744004"/>
                <a:gd name="connsiteY38" fmla="*/ 670495 h 720001"/>
                <a:gd name="connsiteX39" fmla="*/ 575401 w 744004"/>
                <a:gd name="connsiteY39" fmla="*/ 720001 h 720001"/>
              </a:gdLst>
              <a:ahLst/>
              <a:cxnLst/>
              <a:rect l="l" t="t" r="r" b="b"/>
              <a:pathLst>
                <a:path w="744004" h="720001">
                  <a:moveTo>
                    <a:pt x="311954" y="337123"/>
                  </a:moveTo>
                  <a:lnTo>
                    <a:pt x="168770" y="337123"/>
                  </a:lnTo>
                  <a:cubicBezTo>
                    <a:pt x="123932" y="337123"/>
                    <a:pt x="81594" y="319538"/>
                    <a:pt x="49673" y="287618"/>
                  </a:cubicBezTo>
                  <a:cubicBezTo>
                    <a:pt x="17753" y="255697"/>
                    <a:pt x="167" y="213442"/>
                    <a:pt x="167" y="168520"/>
                  </a:cubicBezTo>
                  <a:cubicBezTo>
                    <a:pt x="167" y="123598"/>
                    <a:pt x="17669" y="81427"/>
                    <a:pt x="49590" y="49507"/>
                  </a:cubicBezTo>
                  <a:cubicBezTo>
                    <a:pt x="81510" y="17586"/>
                    <a:pt x="123848" y="0"/>
                    <a:pt x="168687" y="0"/>
                  </a:cubicBezTo>
                  <a:cubicBezTo>
                    <a:pt x="213526" y="0"/>
                    <a:pt x="255864" y="17586"/>
                    <a:pt x="287784" y="49507"/>
                  </a:cubicBezTo>
                  <a:cubicBezTo>
                    <a:pt x="319705" y="81427"/>
                    <a:pt x="337290" y="123682"/>
                    <a:pt x="337290" y="168604"/>
                  </a:cubicBezTo>
                  <a:lnTo>
                    <a:pt x="337290" y="311787"/>
                  </a:lnTo>
                  <a:cubicBezTo>
                    <a:pt x="337290" y="325789"/>
                    <a:pt x="325956" y="337123"/>
                    <a:pt x="311954" y="337123"/>
                  </a:cubicBezTo>
                  <a:close/>
                  <a:moveTo>
                    <a:pt x="575401" y="337207"/>
                  </a:moveTo>
                  <a:lnTo>
                    <a:pt x="432218" y="337207"/>
                  </a:lnTo>
                  <a:cubicBezTo>
                    <a:pt x="418216" y="337207"/>
                    <a:pt x="406882" y="325872"/>
                    <a:pt x="406882" y="311870"/>
                  </a:cubicBezTo>
                  <a:lnTo>
                    <a:pt x="406882" y="168687"/>
                  </a:lnTo>
                  <a:cubicBezTo>
                    <a:pt x="406882" y="123849"/>
                    <a:pt x="424467" y="81510"/>
                    <a:pt x="456387" y="49590"/>
                  </a:cubicBezTo>
                  <a:cubicBezTo>
                    <a:pt x="488308" y="17669"/>
                    <a:pt x="530563" y="0"/>
                    <a:pt x="575401" y="0"/>
                  </a:cubicBezTo>
                  <a:cubicBezTo>
                    <a:pt x="620240" y="0"/>
                    <a:pt x="662578" y="17586"/>
                    <a:pt x="694498" y="49507"/>
                  </a:cubicBezTo>
                  <a:cubicBezTo>
                    <a:pt x="726419" y="81427"/>
                    <a:pt x="744004" y="123765"/>
                    <a:pt x="744004" y="168604"/>
                  </a:cubicBezTo>
                  <a:cubicBezTo>
                    <a:pt x="744004" y="213442"/>
                    <a:pt x="726419" y="255780"/>
                    <a:pt x="694498" y="287701"/>
                  </a:cubicBezTo>
                  <a:cubicBezTo>
                    <a:pt x="662578" y="319621"/>
                    <a:pt x="620323" y="337207"/>
                    <a:pt x="575401" y="337207"/>
                  </a:cubicBezTo>
                  <a:close/>
                  <a:moveTo>
                    <a:pt x="168604" y="720001"/>
                  </a:moveTo>
                  <a:cubicBezTo>
                    <a:pt x="123682" y="720001"/>
                    <a:pt x="81427" y="702416"/>
                    <a:pt x="49507" y="670495"/>
                  </a:cubicBezTo>
                  <a:cubicBezTo>
                    <a:pt x="17586" y="638575"/>
                    <a:pt x="0" y="596320"/>
                    <a:pt x="0" y="551398"/>
                  </a:cubicBezTo>
                  <a:cubicBezTo>
                    <a:pt x="0" y="506476"/>
                    <a:pt x="17586" y="464221"/>
                    <a:pt x="49507" y="432301"/>
                  </a:cubicBezTo>
                  <a:cubicBezTo>
                    <a:pt x="81510" y="400464"/>
                    <a:pt x="123848" y="382879"/>
                    <a:pt x="168687" y="382879"/>
                  </a:cubicBezTo>
                  <a:lnTo>
                    <a:pt x="311871" y="382879"/>
                  </a:lnTo>
                  <a:cubicBezTo>
                    <a:pt x="325872" y="382879"/>
                    <a:pt x="337207" y="394297"/>
                    <a:pt x="337207" y="408215"/>
                  </a:cubicBezTo>
                  <a:lnTo>
                    <a:pt x="337207" y="551398"/>
                  </a:lnTo>
                  <a:cubicBezTo>
                    <a:pt x="337207" y="596237"/>
                    <a:pt x="319621" y="638575"/>
                    <a:pt x="287701" y="670495"/>
                  </a:cubicBezTo>
                  <a:cubicBezTo>
                    <a:pt x="255781" y="702416"/>
                    <a:pt x="213526" y="720001"/>
                    <a:pt x="168604" y="720001"/>
                  </a:cubicBezTo>
                  <a:close/>
                  <a:moveTo>
                    <a:pt x="575401" y="720001"/>
                  </a:moveTo>
                  <a:cubicBezTo>
                    <a:pt x="530563" y="720001"/>
                    <a:pt x="488224" y="702416"/>
                    <a:pt x="456304" y="670495"/>
                  </a:cubicBezTo>
                  <a:cubicBezTo>
                    <a:pt x="424383" y="638575"/>
                    <a:pt x="406798" y="596320"/>
                    <a:pt x="406798" y="551398"/>
                  </a:cubicBezTo>
                  <a:lnTo>
                    <a:pt x="406798" y="408215"/>
                  </a:lnTo>
                  <a:cubicBezTo>
                    <a:pt x="406882" y="394213"/>
                    <a:pt x="418216" y="382879"/>
                    <a:pt x="432218" y="382879"/>
                  </a:cubicBezTo>
                  <a:lnTo>
                    <a:pt x="575401" y="382879"/>
                  </a:lnTo>
                  <a:cubicBezTo>
                    <a:pt x="620240" y="382879"/>
                    <a:pt x="662578" y="400464"/>
                    <a:pt x="694498" y="432385"/>
                  </a:cubicBezTo>
                  <a:cubicBezTo>
                    <a:pt x="726419" y="464305"/>
                    <a:pt x="744004" y="506560"/>
                    <a:pt x="744004" y="551398"/>
                  </a:cubicBezTo>
                  <a:cubicBezTo>
                    <a:pt x="744004" y="596237"/>
                    <a:pt x="726419" y="638575"/>
                    <a:pt x="694498" y="670495"/>
                  </a:cubicBezTo>
                  <a:cubicBezTo>
                    <a:pt x="662578" y="702416"/>
                    <a:pt x="620323" y="720001"/>
                    <a:pt x="575401" y="720001"/>
                  </a:cubicBezTo>
                  <a:close/>
                </a:path>
              </a:pathLst>
            </a:custGeom>
            <a:solidFill>
              <a:schemeClr val="accent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>
            <a:off x="7077946" y="5301378"/>
            <a:ext cx="1300553" cy="1300553"/>
          </a:xfrm>
          <a:prstGeom prst="donut">
            <a:avLst>
              <a:gd name="adj" fmla="val 24825"/>
            </a:avLst>
          </a:prstGeom>
          <a:solidFill>
            <a:schemeClr val="accent2"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96642" y="2266292"/>
            <a:ext cx="5227622" cy="872478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249330" y="2258783"/>
            <a:ext cx="2357546" cy="85514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000">
                <a:ln w="889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 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778020" y="678089"/>
            <a:ext cx="1269757" cy="243584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889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43954" y="5559241"/>
            <a:ext cx="3031418" cy="260718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97051" y="5609165"/>
            <a:ext cx="2135509" cy="16823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cxnSp>
        <p:nvCxnSpPr>
          <p:cNvPr id="27" name="标题 1"/>
          <p:cNvCxnSpPr/>
          <p:nvPr/>
        </p:nvCxnSpPr>
        <p:spPr>
          <a:xfrm>
            <a:off x="2712510" y="5693744"/>
            <a:ext cx="69729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bg1">
                    <a:lumMod val="95000"/>
                    <a:alpha val="100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759430"/>
            <a:ext cx="12192000" cy="191454"/>
          </a:xfrm>
          <a:custGeom>
            <a:avLst/>
            <a:gdLst>
              <a:gd name="connsiteX0" fmla="*/ 0 w 13577104"/>
              <a:gd name="connsiteY0" fmla="*/ 277818 h 451438"/>
              <a:gd name="connsiteX1" fmla="*/ 1932972 w 13577104"/>
              <a:gd name="connsiteY1" fmla="*/ 23174 h 451438"/>
              <a:gd name="connsiteX2" fmla="*/ 4155311 w 13577104"/>
              <a:gd name="connsiteY2" fmla="*/ 428288 h 451438"/>
              <a:gd name="connsiteX3" fmla="*/ 7014258 w 13577104"/>
              <a:gd name="connsiteY3" fmla="*/ 25 h 451438"/>
              <a:gd name="connsiteX4" fmla="*/ 9225023 w 13577104"/>
              <a:gd name="connsiteY4" fmla="*/ 451438 h 451438"/>
              <a:gd name="connsiteX5" fmla="*/ 11586258 w 13577104"/>
              <a:gd name="connsiteY5" fmla="*/ 25 h 451438"/>
              <a:gd name="connsiteX6" fmla="*/ 13577104 w 13577104"/>
              <a:gd name="connsiteY6" fmla="*/ 439863 h 451438"/>
            </a:gdLst>
            <a:ahLst/>
            <a:cxnLst/>
            <a:rect l="l" t="t" r="r" b="b"/>
            <a:pathLst>
              <a:path w="13577104" h="451438">
                <a:moveTo>
                  <a:pt x="0" y="277818"/>
                </a:moveTo>
                <a:cubicBezTo>
                  <a:pt x="620210" y="137957"/>
                  <a:pt x="1240420" y="-1904"/>
                  <a:pt x="1932972" y="23174"/>
                </a:cubicBezTo>
                <a:cubicBezTo>
                  <a:pt x="2625524" y="48252"/>
                  <a:pt x="3308430" y="432146"/>
                  <a:pt x="4155311" y="428288"/>
                </a:cubicBezTo>
                <a:cubicBezTo>
                  <a:pt x="5002192" y="424430"/>
                  <a:pt x="6169306" y="-3833"/>
                  <a:pt x="7014258" y="25"/>
                </a:cubicBezTo>
                <a:cubicBezTo>
                  <a:pt x="7859210" y="3883"/>
                  <a:pt x="8463023" y="451438"/>
                  <a:pt x="9225023" y="451438"/>
                </a:cubicBezTo>
                <a:cubicBezTo>
                  <a:pt x="9987023" y="451438"/>
                  <a:pt x="10860911" y="1954"/>
                  <a:pt x="11586258" y="25"/>
                </a:cubicBezTo>
                <a:cubicBezTo>
                  <a:pt x="12311605" y="-1904"/>
                  <a:pt x="12944354" y="218979"/>
                  <a:pt x="13577104" y="439863"/>
                </a:cubicBezTo>
              </a:path>
            </a:pathLst>
          </a:custGeom>
          <a:noFill/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296366" y="3012864"/>
            <a:ext cx="822767" cy="1562582"/>
          </a:xfrm>
          <a:custGeom>
            <a:avLst/>
            <a:gdLst>
              <a:gd name="connsiteX0" fmla="*/ 0 w 822767"/>
              <a:gd name="connsiteY0" fmla="*/ 0 h 1562582"/>
              <a:gd name="connsiteX1" fmla="*/ 822767 w 822767"/>
              <a:gd name="connsiteY1" fmla="*/ 781291 h 1562582"/>
              <a:gd name="connsiteX2" fmla="*/ 0 w 822767"/>
              <a:gd name="connsiteY2" fmla="*/ 1562582 h 1562582"/>
              <a:gd name="connsiteX3" fmla="*/ 524308 w 822767"/>
              <a:gd name="connsiteY3" fmla="*/ 781291 h 1562582"/>
              <a:gd name="connsiteX4" fmla="*/ 0 w 822767"/>
              <a:gd name="connsiteY4" fmla="*/ 0 h 1562582"/>
              <a:gd name="connsiteX5" fmla="*/ 0 w 822767"/>
              <a:gd name="connsiteY5" fmla="*/ 0 h 1562582"/>
              <a:gd name="connsiteX6" fmla="*/ 0 w 822767"/>
              <a:gd name="connsiteY6" fmla="*/ 0 h 1562582"/>
            </a:gdLst>
            <a:ahLst/>
            <a:cxnLst/>
            <a:rect l="l" t="t" r="r" b="b"/>
            <a:pathLst>
              <a:path w="822767" h="1562582">
                <a:moveTo>
                  <a:pt x="0" y="0"/>
                </a:moveTo>
                <a:lnTo>
                  <a:pt x="822767" y="781291"/>
                </a:lnTo>
                <a:lnTo>
                  <a:pt x="0" y="1562582"/>
                </a:lnTo>
                <a:lnTo>
                  <a:pt x="524308" y="7812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315951" y="3089061"/>
            <a:ext cx="822767" cy="1562582"/>
          </a:xfrm>
          <a:custGeom>
            <a:avLst/>
            <a:gdLst>
              <a:gd name="connsiteX0" fmla="*/ 0 w 822767"/>
              <a:gd name="connsiteY0" fmla="*/ 0 h 1562582"/>
              <a:gd name="connsiteX1" fmla="*/ 822767 w 822767"/>
              <a:gd name="connsiteY1" fmla="*/ 781291 h 1562582"/>
              <a:gd name="connsiteX2" fmla="*/ 0 w 822767"/>
              <a:gd name="connsiteY2" fmla="*/ 1562582 h 1562582"/>
              <a:gd name="connsiteX3" fmla="*/ 524308 w 822767"/>
              <a:gd name="connsiteY3" fmla="*/ 781291 h 1562582"/>
              <a:gd name="connsiteX4" fmla="*/ 0 w 822767"/>
              <a:gd name="connsiteY4" fmla="*/ 0 h 1562582"/>
              <a:gd name="connsiteX5" fmla="*/ 0 w 822767"/>
              <a:gd name="connsiteY5" fmla="*/ 0 h 1562582"/>
              <a:gd name="connsiteX6" fmla="*/ 0 w 822767"/>
              <a:gd name="connsiteY6" fmla="*/ 0 h 1562582"/>
            </a:gdLst>
            <a:ahLst/>
            <a:cxnLst/>
            <a:rect l="l" t="t" r="r" b="b"/>
            <a:pathLst>
              <a:path w="822767" h="1562582">
                <a:moveTo>
                  <a:pt x="0" y="0"/>
                </a:moveTo>
                <a:lnTo>
                  <a:pt x="822767" y="781291"/>
                </a:lnTo>
                <a:lnTo>
                  <a:pt x="0" y="1562582"/>
                </a:lnTo>
                <a:lnTo>
                  <a:pt x="524308" y="7812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938452" y="3710786"/>
            <a:ext cx="319132" cy="319132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240399" y="3129886"/>
            <a:ext cx="822767" cy="1562582"/>
          </a:xfrm>
          <a:custGeom>
            <a:avLst/>
            <a:gdLst>
              <a:gd name="connsiteX0" fmla="*/ 0 w 822767"/>
              <a:gd name="connsiteY0" fmla="*/ 0 h 1562582"/>
              <a:gd name="connsiteX1" fmla="*/ 822767 w 822767"/>
              <a:gd name="connsiteY1" fmla="*/ 781291 h 1562582"/>
              <a:gd name="connsiteX2" fmla="*/ 0 w 822767"/>
              <a:gd name="connsiteY2" fmla="*/ 1562582 h 1562582"/>
              <a:gd name="connsiteX3" fmla="*/ 524308 w 822767"/>
              <a:gd name="connsiteY3" fmla="*/ 781291 h 1562582"/>
              <a:gd name="connsiteX4" fmla="*/ 0 w 822767"/>
              <a:gd name="connsiteY4" fmla="*/ 0 h 1562582"/>
              <a:gd name="connsiteX5" fmla="*/ 0 w 822767"/>
              <a:gd name="connsiteY5" fmla="*/ 0 h 1562582"/>
              <a:gd name="connsiteX6" fmla="*/ 0 w 822767"/>
              <a:gd name="connsiteY6" fmla="*/ 0 h 1562582"/>
            </a:gdLst>
            <a:ahLst/>
            <a:cxnLst/>
            <a:rect l="l" t="t" r="r" b="b"/>
            <a:pathLst>
              <a:path w="822767" h="1562582">
                <a:moveTo>
                  <a:pt x="0" y="0"/>
                </a:moveTo>
                <a:lnTo>
                  <a:pt x="822767" y="781291"/>
                </a:lnTo>
                <a:lnTo>
                  <a:pt x="0" y="1562582"/>
                </a:lnTo>
                <a:lnTo>
                  <a:pt x="524308" y="7812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862900" y="3751611"/>
            <a:ext cx="319132" cy="319132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918866" y="3634588"/>
            <a:ext cx="319132" cy="31913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950694" y="3666416"/>
            <a:ext cx="255479" cy="255479"/>
          </a:xfrm>
          <a:prstGeom prst="pie">
            <a:avLst>
              <a:gd name="adj1" fmla="val 19870605"/>
              <a:gd name="adj2" fmla="val 1620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970279" y="3742613"/>
            <a:ext cx="255479" cy="255479"/>
          </a:xfrm>
          <a:prstGeom prst="pie">
            <a:avLst>
              <a:gd name="adj1" fmla="val 1409832"/>
              <a:gd name="adj2" fmla="val 16200000"/>
            </a:avLst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894727" y="3783438"/>
            <a:ext cx="255479" cy="255479"/>
          </a:xfrm>
          <a:prstGeom prst="pie">
            <a:avLst>
              <a:gd name="adj1" fmla="val 6193230"/>
              <a:gd name="adj2" fmla="val 1620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96958" y="1243056"/>
            <a:ext cx="4336547" cy="652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1.1.1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1096959" y="1932052"/>
            <a:ext cx="4336547" cy="11143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>1.1.1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>内容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966665" y="1383228"/>
            <a:ext cx="4336547" cy="652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1.1.2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6966666" y="2072224"/>
            <a:ext cx="4336547" cy="98737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>1.1.2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>内容</a:t>
            </a:r>
          </a:p>
        </p:txBody>
      </p:sp>
      <p:sp>
        <p:nvSpPr>
          <p:cNvPr id="17" name="标题 1"/>
          <p:cNvSpPr txBox="1"/>
          <p:nvPr/>
        </p:nvSpPr>
        <p:spPr>
          <a:xfrm>
            <a:off x="3948975" y="4607563"/>
            <a:ext cx="4336547" cy="652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C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1.1.3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948975" y="5325688"/>
            <a:ext cx="4336547" cy="10014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>1.1.3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>内容</a:t>
            </a:r>
          </a:p>
        </p:txBody>
      </p:sp>
      <p:sp>
        <p:nvSpPr>
          <p:cNvPr id="19" name="标题 1"/>
          <p:cNvSpPr txBox="1"/>
          <p:nvPr/>
        </p:nvSpPr>
        <p:spPr>
          <a:xfrm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1.1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"/>
          </a:blip>
          <a:srcRect t="19372" r="17056" b="10644"/>
          <a:stretch>
            <a:fillRect/>
          </a:stretch>
        </p:blipFill>
        <p:spPr>
          <a:xfrm flipH="1">
            <a:off x="0" y="5080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535234" y="-1041639"/>
            <a:ext cx="2511305" cy="2511305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096000" y="543611"/>
            <a:ext cx="5942484" cy="5945236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-515696" y="-896371"/>
            <a:ext cx="2352192" cy="2352192"/>
          </a:xfrm>
          <a:prstGeom prst="ellipse">
            <a:avLst/>
          </a:prstGeom>
          <a:gradFill>
            <a:gsLst>
              <a:gs pos="0">
                <a:schemeClr val="accent1">
                  <a:alpha val="91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69858" y="817595"/>
            <a:ext cx="5394768" cy="539726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5400000" scaled="0"/>
          </a:gradFill>
          <a:ln w="635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 l="20838" t="17363" r="27027" b="4398"/>
          <a:stretch>
            <a:fillRect/>
          </a:stretch>
        </p:blipFill>
        <p:spPr>
          <a:xfrm flipH="1">
            <a:off x="6625265" y="1045429"/>
            <a:ext cx="4947091" cy="4949383"/>
          </a:xfrm>
          <a:custGeom>
            <a:avLst/>
            <a:gdLst>
              <a:gd name="connsiteX0" fmla="*/ 2681569 w 5363136"/>
              <a:gd name="connsiteY0" fmla="*/ 0 h 5365620"/>
              <a:gd name="connsiteX1" fmla="*/ 0 w 5363136"/>
              <a:gd name="connsiteY1" fmla="*/ 2682811 h 5365620"/>
              <a:gd name="connsiteX2" fmla="*/ 2681569 w 5363136"/>
              <a:gd name="connsiteY2" fmla="*/ 5365620 h 5365620"/>
              <a:gd name="connsiteX3" fmla="*/ 5363136 w 5363136"/>
              <a:gd name="connsiteY3" fmla="*/ 2682811 h 5365620"/>
              <a:gd name="connsiteX4" fmla="*/ 2681569 w 5363136"/>
              <a:gd name="connsiteY4" fmla="*/ 0 h 5365620"/>
            </a:gdLst>
            <a:ahLst/>
            <a:cxnLst/>
            <a:rect l="l" t="t" r="r" b="b"/>
            <a:pathLst>
              <a:path w="5363136" h="5365620">
                <a:moveTo>
                  <a:pt x="2681569" y="0"/>
                </a:moveTo>
                <a:cubicBezTo>
                  <a:pt x="1200580" y="0"/>
                  <a:pt x="0" y="1201136"/>
                  <a:pt x="0" y="2682811"/>
                </a:cubicBezTo>
                <a:cubicBezTo>
                  <a:pt x="0" y="4164485"/>
                  <a:pt x="1200580" y="5365620"/>
                  <a:pt x="2681569" y="5365620"/>
                </a:cubicBezTo>
                <a:cubicBezTo>
                  <a:pt x="4162556" y="5365620"/>
                  <a:pt x="5363136" y="4164485"/>
                  <a:pt x="5363136" y="2682811"/>
                </a:cubicBezTo>
                <a:cubicBezTo>
                  <a:pt x="5363136" y="1201136"/>
                  <a:pt x="4162556" y="0"/>
                  <a:pt x="2681569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alphaModFix/>
          </a:blip>
          <a:srcRect l="20838" t="13762" r="21449" b="5887"/>
          <a:stretch>
            <a:fillRect/>
          </a:stretch>
        </p:blipFill>
        <p:spPr>
          <a:xfrm flipH="1">
            <a:off x="6096000" y="817595"/>
            <a:ext cx="5476356" cy="508299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07999" y="3479800"/>
            <a:ext cx="5116331" cy="108284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4400" dirty="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4400" dirty="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660400" y="522883"/>
            <a:ext cx="802072" cy="582949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91121" y="814357"/>
            <a:ext cx="1670006" cy="1670006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7192" y="137797"/>
            <a:ext cx="770172" cy="770172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80051" y="5009258"/>
            <a:ext cx="144819" cy="1448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7442" y="5009258"/>
            <a:ext cx="144819" cy="14481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34833" y="5009258"/>
            <a:ext cx="144819" cy="144819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>
            <a:off x="1319936" y="5081667"/>
            <a:ext cx="4146411" cy="0"/>
          </a:xfrm>
          <a:prstGeom prst="line">
            <a:avLst/>
          </a:prstGeom>
          <a:noFill/>
          <a:ln w="15875" cap="sq">
            <a:gradFill>
              <a:gsLst>
                <a:gs pos="32000">
                  <a:schemeClr val="bg1">
                    <a:lumMod val="95000"/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18" name="组合 17"/>
          <p:cNvGrpSpPr/>
          <p:nvPr/>
        </p:nvGrpSpPr>
        <p:grpSpPr>
          <a:xfrm>
            <a:off x="6204310" y="1271365"/>
            <a:ext cx="978542" cy="978542"/>
            <a:chOff x="6204310" y="1271365"/>
            <a:chExt cx="978542" cy="978542"/>
          </a:xfrm>
        </p:grpSpPr>
        <p:sp>
          <p:nvSpPr>
            <p:cNvPr id="19" name="标题 1"/>
            <p:cNvSpPr txBox="1"/>
            <p:nvPr/>
          </p:nvSpPr>
          <p:spPr>
            <a:xfrm>
              <a:off x="6204310" y="1271365"/>
              <a:ext cx="978542" cy="97854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flipH="1" flipV="1">
              <a:off x="6435491" y="1510873"/>
              <a:ext cx="516180" cy="499526"/>
            </a:xfrm>
            <a:custGeom>
              <a:avLst/>
              <a:gdLst>
                <a:gd name="connsiteX0" fmla="*/ 311954 w 744004"/>
                <a:gd name="connsiteY0" fmla="*/ 337123 h 720001"/>
                <a:gd name="connsiteX1" fmla="*/ 168770 w 744004"/>
                <a:gd name="connsiteY1" fmla="*/ 337123 h 720001"/>
                <a:gd name="connsiteX2" fmla="*/ 49673 w 744004"/>
                <a:gd name="connsiteY2" fmla="*/ 287618 h 720001"/>
                <a:gd name="connsiteX3" fmla="*/ 167 w 744004"/>
                <a:gd name="connsiteY3" fmla="*/ 168520 h 720001"/>
                <a:gd name="connsiteX4" fmla="*/ 49590 w 744004"/>
                <a:gd name="connsiteY4" fmla="*/ 49507 h 720001"/>
                <a:gd name="connsiteX5" fmla="*/ 168687 w 744004"/>
                <a:gd name="connsiteY5" fmla="*/ 0 h 720001"/>
                <a:gd name="connsiteX6" fmla="*/ 287784 w 744004"/>
                <a:gd name="connsiteY6" fmla="*/ 49507 h 720001"/>
                <a:gd name="connsiteX7" fmla="*/ 337290 w 744004"/>
                <a:gd name="connsiteY7" fmla="*/ 168604 h 720001"/>
                <a:gd name="connsiteX8" fmla="*/ 337290 w 744004"/>
                <a:gd name="connsiteY8" fmla="*/ 311787 h 720001"/>
                <a:gd name="connsiteX9" fmla="*/ 311954 w 744004"/>
                <a:gd name="connsiteY9" fmla="*/ 337123 h 720001"/>
                <a:gd name="connsiteX10" fmla="*/ 575401 w 744004"/>
                <a:gd name="connsiteY10" fmla="*/ 337207 h 720001"/>
                <a:gd name="connsiteX11" fmla="*/ 432218 w 744004"/>
                <a:gd name="connsiteY11" fmla="*/ 337207 h 720001"/>
                <a:gd name="connsiteX12" fmla="*/ 406882 w 744004"/>
                <a:gd name="connsiteY12" fmla="*/ 311870 h 720001"/>
                <a:gd name="connsiteX13" fmla="*/ 406882 w 744004"/>
                <a:gd name="connsiteY13" fmla="*/ 168687 h 720001"/>
                <a:gd name="connsiteX14" fmla="*/ 456387 w 744004"/>
                <a:gd name="connsiteY14" fmla="*/ 49590 h 720001"/>
                <a:gd name="connsiteX15" fmla="*/ 575401 w 744004"/>
                <a:gd name="connsiteY15" fmla="*/ 0 h 720001"/>
                <a:gd name="connsiteX16" fmla="*/ 694498 w 744004"/>
                <a:gd name="connsiteY16" fmla="*/ 49507 h 720001"/>
                <a:gd name="connsiteX17" fmla="*/ 744004 w 744004"/>
                <a:gd name="connsiteY17" fmla="*/ 168604 h 720001"/>
                <a:gd name="connsiteX18" fmla="*/ 694498 w 744004"/>
                <a:gd name="connsiteY18" fmla="*/ 287701 h 720001"/>
                <a:gd name="connsiteX19" fmla="*/ 575401 w 744004"/>
                <a:gd name="connsiteY19" fmla="*/ 337207 h 720001"/>
                <a:gd name="connsiteX20" fmla="*/ 168604 w 744004"/>
                <a:gd name="connsiteY20" fmla="*/ 720001 h 720001"/>
                <a:gd name="connsiteX21" fmla="*/ 49507 w 744004"/>
                <a:gd name="connsiteY21" fmla="*/ 670495 h 720001"/>
                <a:gd name="connsiteX22" fmla="*/ 0 w 744004"/>
                <a:gd name="connsiteY22" fmla="*/ 551398 h 720001"/>
                <a:gd name="connsiteX23" fmla="*/ 49507 w 744004"/>
                <a:gd name="connsiteY23" fmla="*/ 432301 h 720001"/>
                <a:gd name="connsiteX24" fmla="*/ 168687 w 744004"/>
                <a:gd name="connsiteY24" fmla="*/ 382879 h 720001"/>
                <a:gd name="connsiteX25" fmla="*/ 311871 w 744004"/>
                <a:gd name="connsiteY25" fmla="*/ 382879 h 720001"/>
                <a:gd name="connsiteX26" fmla="*/ 337207 w 744004"/>
                <a:gd name="connsiteY26" fmla="*/ 408215 h 720001"/>
                <a:gd name="connsiteX27" fmla="*/ 337207 w 744004"/>
                <a:gd name="connsiteY27" fmla="*/ 551398 h 720001"/>
                <a:gd name="connsiteX28" fmla="*/ 287701 w 744004"/>
                <a:gd name="connsiteY28" fmla="*/ 670495 h 720001"/>
                <a:gd name="connsiteX29" fmla="*/ 168604 w 744004"/>
                <a:gd name="connsiteY29" fmla="*/ 720001 h 720001"/>
                <a:gd name="connsiteX30" fmla="*/ 575401 w 744004"/>
                <a:gd name="connsiteY30" fmla="*/ 720001 h 720001"/>
                <a:gd name="connsiteX31" fmla="*/ 456304 w 744004"/>
                <a:gd name="connsiteY31" fmla="*/ 670495 h 720001"/>
                <a:gd name="connsiteX32" fmla="*/ 406798 w 744004"/>
                <a:gd name="connsiteY32" fmla="*/ 551398 h 720001"/>
                <a:gd name="connsiteX33" fmla="*/ 406798 w 744004"/>
                <a:gd name="connsiteY33" fmla="*/ 408215 h 720001"/>
                <a:gd name="connsiteX34" fmla="*/ 432218 w 744004"/>
                <a:gd name="connsiteY34" fmla="*/ 382879 h 720001"/>
                <a:gd name="connsiteX35" fmla="*/ 575401 w 744004"/>
                <a:gd name="connsiteY35" fmla="*/ 382879 h 720001"/>
                <a:gd name="connsiteX36" fmla="*/ 694498 w 744004"/>
                <a:gd name="connsiteY36" fmla="*/ 432385 h 720001"/>
                <a:gd name="connsiteX37" fmla="*/ 744004 w 744004"/>
                <a:gd name="connsiteY37" fmla="*/ 551398 h 720001"/>
                <a:gd name="connsiteX38" fmla="*/ 694498 w 744004"/>
                <a:gd name="connsiteY38" fmla="*/ 670495 h 720001"/>
                <a:gd name="connsiteX39" fmla="*/ 575401 w 744004"/>
                <a:gd name="connsiteY39" fmla="*/ 720001 h 720001"/>
              </a:gdLst>
              <a:ahLst/>
              <a:cxnLst/>
              <a:rect l="l" t="t" r="r" b="b"/>
              <a:pathLst>
                <a:path w="744004" h="720001">
                  <a:moveTo>
                    <a:pt x="311954" y="337123"/>
                  </a:moveTo>
                  <a:lnTo>
                    <a:pt x="168770" y="337123"/>
                  </a:lnTo>
                  <a:cubicBezTo>
                    <a:pt x="123932" y="337123"/>
                    <a:pt x="81594" y="319538"/>
                    <a:pt x="49673" y="287618"/>
                  </a:cubicBezTo>
                  <a:cubicBezTo>
                    <a:pt x="17753" y="255697"/>
                    <a:pt x="167" y="213442"/>
                    <a:pt x="167" y="168520"/>
                  </a:cubicBezTo>
                  <a:cubicBezTo>
                    <a:pt x="167" y="123598"/>
                    <a:pt x="17669" y="81427"/>
                    <a:pt x="49590" y="49507"/>
                  </a:cubicBezTo>
                  <a:cubicBezTo>
                    <a:pt x="81510" y="17586"/>
                    <a:pt x="123848" y="0"/>
                    <a:pt x="168687" y="0"/>
                  </a:cubicBezTo>
                  <a:cubicBezTo>
                    <a:pt x="213526" y="0"/>
                    <a:pt x="255864" y="17586"/>
                    <a:pt x="287784" y="49507"/>
                  </a:cubicBezTo>
                  <a:cubicBezTo>
                    <a:pt x="319705" y="81427"/>
                    <a:pt x="337290" y="123682"/>
                    <a:pt x="337290" y="168604"/>
                  </a:cubicBezTo>
                  <a:lnTo>
                    <a:pt x="337290" y="311787"/>
                  </a:lnTo>
                  <a:cubicBezTo>
                    <a:pt x="337290" y="325789"/>
                    <a:pt x="325956" y="337123"/>
                    <a:pt x="311954" y="337123"/>
                  </a:cubicBezTo>
                  <a:close/>
                  <a:moveTo>
                    <a:pt x="575401" y="337207"/>
                  </a:moveTo>
                  <a:lnTo>
                    <a:pt x="432218" y="337207"/>
                  </a:lnTo>
                  <a:cubicBezTo>
                    <a:pt x="418216" y="337207"/>
                    <a:pt x="406882" y="325872"/>
                    <a:pt x="406882" y="311870"/>
                  </a:cubicBezTo>
                  <a:lnTo>
                    <a:pt x="406882" y="168687"/>
                  </a:lnTo>
                  <a:cubicBezTo>
                    <a:pt x="406882" y="123849"/>
                    <a:pt x="424467" y="81510"/>
                    <a:pt x="456387" y="49590"/>
                  </a:cubicBezTo>
                  <a:cubicBezTo>
                    <a:pt x="488308" y="17669"/>
                    <a:pt x="530563" y="0"/>
                    <a:pt x="575401" y="0"/>
                  </a:cubicBezTo>
                  <a:cubicBezTo>
                    <a:pt x="620240" y="0"/>
                    <a:pt x="662578" y="17586"/>
                    <a:pt x="694498" y="49507"/>
                  </a:cubicBezTo>
                  <a:cubicBezTo>
                    <a:pt x="726419" y="81427"/>
                    <a:pt x="744004" y="123765"/>
                    <a:pt x="744004" y="168604"/>
                  </a:cubicBezTo>
                  <a:cubicBezTo>
                    <a:pt x="744004" y="213442"/>
                    <a:pt x="726419" y="255780"/>
                    <a:pt x="694498" y="287701"/>
                  </a:cubicBezTo>
                  <a:cubicBezTo>
                    <a:pt x="662578" y="319621"/>
                    <a:pt x="620323" y="337207"/>
                    <a:pt x="575401" y="337207"/>
                  </a:cubicBezTo>
                  <a:close/>
                  <a:moveTo>
                    <a:pt x="168604" y="720001"/>
                  </a:moveTo>
                  <a:cubicBezTo>
                    <a:pt x="123682" y="720001"/>
                    <a:pt x="81427" y="702416"/>
                    <a:pt x="49507" y="670495"/>
                  </a:cubicBezTo>
                  <a:cubicBezTo>
                    <a:pt x="17586" y="638575"/>
                    <a:pt x="0" y="596320"/>
                    <a:pt x="0" y="551398"/>
                  </a:cubicBezTo>
                  <a:cubicBezTo>
                    <a:pt x="0" y="506476"/>
                    <a:pt x="17586" y="464221"/>
                    <a:pt x="49507" y="432301"/>
                  </a:cubicBezTo>
                  <a:cubicBezTo>
                    <a:pt x="81510" y="400464"/>
                    <a:pt x="123848" y="382879"/>
                    <a:pt x="168687" y="382879"/>
                  </a:cubicBezTo>
                  <a:lnTo>
                    <a:pt x="311871" y="382879"/>
                  </a:lnTo>
                  <a:cubicBezTo>
                    <a:pt x="325872" y="382879"/>
                    <a:pt x="337207" y="394297"/>
                    <a:pt x="337207" y="408215"/>
                  </a:cubicBezTo>
                  <a:lnTo>
                    <a:pt x="337207" y="551398"/>
                  </a:lnTo>
                  <a:cubicBezTo>
                    <a:pt x="337207" y="596237"/>
                    <a:pt x="319621" y="638575"/>
                    <a:pt x="287701" y="670495"/>
                  </a:cubicBezTo>
                  <a:cubicBezTo>
                    <a:pt x="255781" y="702416"/>
                    <a:pt x="213526" y="720001"/>
                    <a:pt x="168604" y="720001"/>
                  </a:cubicBezTo>
                  <a:close/>
                  <a:moveTo>
                    <a:pt x="575401" y="720001"/>
                  </a:moveTo>
                  <a:cubicBezTo>
                    <a:pt x="530563" y="720001"/>
                    <a:pt x="488224" y="702416"/>
                    <a:pt x="456304" y="670495"/>
                  </a:cubicBezTo>
                  <a:cubicBezTo>
                    <a:pt x="424383" y="638575"/>
                    <a:pt x="406798" y="596320"/>
                    <a:pt x="406798" y="551398"/>
                  </a:cubicBezTo>
                  <a:lnTo>
                    <a:pt x="406798" y="408215"/>
                  </a:lnTo>
                  <a:cubicBezTo>
                    <a:pt x="406882" y="394213"/>
                    <a:pt x="418216" y="382879"/>
                    <a:pt x="432218" y="382879"/>
                  </a:cubicBezTo>
                  <a:lnTo>
                    <a:pt x="575401" y="382879"/>
                  </a:lnTo>
                  <a:cubicBezTo>
                    <a:pt x="620240" y="382879"/>
                    <a:pt x="662578" y="400464"/>
                    <a:pt x="694498" y="432385"/>
                  </a:cubicBezTo>
                  <a:cubicBezTo>
                    <a:pt x="726419" y="464305"/>
                    <a:pt x="744004" y="506560"/>
                    <a:pt x="744004" y="551398"/>
                  </a:cubicBezTo>
                  <a:cubicBezTo>
                    <a:pt x="744004" y="596237"/>
                    <a:pt x="726419" y="638575"/>
                    <a:pt x="694498" y="670495"/>
                  </a:cubicBezTo>
                  <a:cubicBezTo>
                    <a:pt x="662578" y="702416"/>
                    <a:pt x="620323" y="720001"/>
                    <a:pt x="575401" y="720001"/>
                  </a:cubicBezTo>
                  <a:close/>
                </a:path>
              </a:pathLst>
            </a:custGeom>
            <a:solidFill>
              <a:schemeClr val="accent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>
            <a:off x="7077946" y="5301378"/>
            <a:ext cx="1300553" cy="1300553"/>
          </a:xfrm>
          <a:prstGeom prst="donut">
            <a:avLst>
              <a:gd name="adj" fmla="val 24825"/>
            </a:avLst>
          </a:prstGeom>
          <a:solidFill>
            <a:schemeClr val="accent2"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96642" y="2266292"/>
            <a:ext cx="5227622" cy="872478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249330" y="2258783"/>
            <a:ext cx="2357546" cy="85514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000">
                <a:ln w="889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 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778020" y="678089"/>
            <a:ext cx="1269757" cy="243584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889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43954" y="5559241"/>
            <a:ext cx="3031418" cy="260718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97051" y="5609165"/>
            <a:ext cx="2135509" cy="16823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cxnSp>
        <p:nvCxnSpPr>
          <p:cNvPr id="27" name="标题 1"/>
          <p:cNvCxnSpPr/>
          <p:nvPr/>
        </p:nvCxnSpPr>
        <p:spPr>
          <a:xfrm>
            <a:off x="2712510" y="5693744"/>
            <a:ext cx="69729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bg1">
                    <a:lumMod val="95000"/>
                    <a:alpha val="100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973974" y="2077761"/>
            <a:ext cx="2254737" cy="22547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0075" y="63005"/>
                </a:moveTo>
                <a:cubicBezTo>
                  <a:pt x="120000" y="59659"/>
                  <a:pt x="120000" y="59659"/>
                  <a:pt x="120000" y="59659"/>
                </a:cubicBezTo>
                <a:cubicBezTo>
                  <a:pt x="119489" y="52003"/>
                  <a:pt x="119489" y="52003"/>
                  <a:pt x="119489" y="52003"/>
                </a:cubicBezTo>
                <a:cubicBezTo>
                  <a:pt x="109168" y="50075"/>
                  <a:pt x="109168" y="50075"/>
                  <a:pt x="109168" y="50075"/>
                </a:cubicBezTo>
                <a:cubicBezTo>
                  <a:pt x="108771" y="48034"/>
                  <a:pt x="108204" y="45935"/>
                  <a:pt x="107523" y="43894"/>
                </a:cubicBezTo>
                <a:cubicBezTo>
                  <a:pt x="115576" y="36975"/>
                  <a:pt x="115576" y="36975"/>
                  <a:pt x="115576" y="36975"/>
                </a:cubicBezTo>
                <a:cubicBezTo>
                  <a:pt x="112230" y="30170"/>
                  <a:pt x="112230" y="30170"/>
                  <a:pt x="112230" y="30170"/>
                </a:cubicBezTo>
                <a:cubicBezTo>
                  <a:pt x="101795" y="32325"/>
                  <a:pt x="101795" y="32325"/>
                  <a:pt x="101795" y="32325"/>
                </a:cubicBezTo>
                <a:cubicBezTo>
                  <a:pt x="100491" y="30340"/>
                  <a:pt x="99073" y="28468"/>
                  <a:pt x="97542" y="26710"/>
                </a:cubicBezTo>
                <a:cubicBezTo>
                  <a:pt x="102192" y="17296"/>
                  <a:pt x="102192" y="17296"/>
                  <a:pt x="102192" y="17296"/>
                </a:cubicBezTo>
                <a:cubicBezTo>
                  <a:pt x="96408" y="12306"/>
                  <a:pt x="96408" y="12306"/>
                  <a:pt x="96408" y="12306"/>
                </a:cubicBezTo>
                <a:cubicBezTo>
                  <a:pt x="87788" y="18204"/>
                  <a:pt x="87788" y="18204"/>
                  <a:pt x="87788" y="18204"/>
                </a:cubicBezTo>
                <a:cubicBezTo>
                  <a:pt x="85973" y="17069"/>
                  <a:pt x="84102" y="15992"/>
                  <a:pt x="82230" y="15028"/>
                </a:cubicBezTo>
                <a:cubicBezTo>
                  <a:pt x="83024" y="4536"/>
                  <a:pt x="83024" y="4536"/>
                  <a:pt x="83024" y="4536"/>
                </a:cubicBezTo>
                <a:cubicBezTo>
                  <a:pt x="75765" y="2098"/>
                  <a:pt x="75765" y="2098"/>
                  <a:pt x="75765" y="2098"/>
                </a:cubicBezTo>
                <a:cubicBezTo>
                  <a:pt x="69981" y="10831"/>
                  <a:pt x="69981" y="10831"/>
                  <a:pt x="69981" y="10831"/>
                </a:cubicBezTo>
                <a:cubicBezTo>
                  <a:pt x="67712" y="10378"/>
                  <a:pt x="65330" y="10094"/>
                  <a:pt x="63005" y="9924"/>
                </a:cubicBezTo>
                <a:cubicBezTo>
                  <a:pt x="59659" y="0"/>
                  <a:pt x="59659" y="0"/>
                  <a:pt x="59659" y="0"/>
                </a:cubicBezTo>
                <a:cubicBezTo>
                  <a:pt x="52060" y="510"/>
                  <a:pt x="52060" y="510"/>
                  <a:pt x="52060" y="510"/>
                </a:cubicBezTo>
                <a:cubicBezTo>
                  <a:pt x="50132" y="10831"/>
                  <a:pt x="50132" y="10831"/>
                  <a:pt x="50132" y="10831"/>
                </a:cubicBezTo>
                <a:cubicBezTo>
                  <a:pt x="48034" y="11228"/>
                  <a:pt x="45935" y="11795"/>
                  <a:pt x="43894" y="12476"/>
                </a:cubicBezTo>
                <a:cubicBezTo>
                  <a:pt x="37032" y="4423"/>
                  <a:pt x="37032" y="4423"/>
                  <a:pt x="37032" y="4423"/>
                </a:cubicBezTo>
                <a:cubicBezTo>
                  <a:pt x="30170" y="7769"/>
                  <a:pt x="30170" y="7769"/>
                  <a:pt x="30170" y="7769"/>
                </a:cubicBezTo>
                <a:cubicBezTo>
                  <a:pt x="32325" y="18204"/>
                  <a:pt x="32325" y="18204"/>
                  <a:pt x="32325" y="18204"/>
                </a:cubicBezTo>
                <a:cubicBezTo>
                  <a:pt x="30340" y="19508"/>
                  <a:pt x="28468" y="20926"/>
                  <a:pt x="26710" y="22457"/>
                </a:cubicBezTo>
                <a:cubicBezTo>
                  <a:pt x="17296" y="17807"/>
                  <a:pt x="17296" y="17807"/>
                  <a:pt x="17296" y="17807"/>
                </a:cubicBezTo>
                <a:cubicBezTo>
                  <a:pt x="12306" y="23591"/>
                  <a:pt x="12306" y="23591"/>
                  <a:pt x="12306" y="23591"/>
                </a:cubicBezTo>
                <a:cubicBezTo>
                  <a:pt x="18260" y="32211"/>
                  <a:pt x="18260" y="32211"/>
                  <a:pt x="18260" y="32211"/>
                </a:cubicBezTo>
                <a:cubicBezTo>
                  <a:pt x="17069" y="34026"/>
                  <a:pt x="15992" y="35897"/>
                  <a:pt x="15028" y="37769"/>
                </a:cubicBezTo>
                <a:cubicBezTo>
                  <a:pt x="4593" y="36975"/>
                  <a:pt x="4593" y="36975"/>
                  <a:pt x="4593" y="36975"/>
                </a:cubicBezTo>
                <a:cubicBezTo>
                  <a:pt x="2098" y="44234"/>
                  <a:pt x="2098" y="44234"/>
                  <a:pt x="2098" y="44234"/>
                </a:cubicBezTo>
                <a:cubicBezTo>
                  <a:pt x="10888" y="50018"/>
                  <a:pt x="10888" y="50018"/>
                  <a:pt x="10888" y="50018"/>
                </a:cubicBezTo>
                <a:cubicBezTo>
                  <a:pt x="10378" y="52344"/>
                  <a:pt x="10094" y="54669"/>
                  <a:pt x="9924" y="56994"/>
                </a:cubicBezTo>
                <a:cubicBezTo>
                  <a:pt x="0" y="60340"/>
                  <a:pt x="0" y="60340"/>
                  <a:pt x="0" y="60340"/>
                </a:cubicBezTo>
                <a:cubicBezTo>
                  <a:pt x="510" y="67939"/>
                  <a:pt x="510" y="67939"/>
                  <a:pt x="510" y="67939"/>
                </a:cubicBezTo>
                <a:cubicBezTo>
                  <a:pt x="10831" y="69924"/>
                  <a:pt x="10831" y="69924"/>
                  <a:pt x="10831" y="69924"/>
                </a:cubicBezTo>
                <a:cubicBezTo>
                  <a:pt x="11285" y="71965"/>
                  <a:pt x="11795" y="74064"/>
                  <a:pt x="12533" y="76105"/>
                </a:cubicBezTo>
                <a:cubicBezTo>
                  <a:pt x="4423" y="82967"/>
                  <a:pt x="4423" y="82967"/>
                  <a:pt x="4423" y="82967"/>
                </a:cubicBezTo>
                <a:cubicBezTo>
                  <a:pt x="7826" y="89829"/>
                  <a:pt x="7826" y="89829"/>
                  <a:pt x="7826" y="89829"/>
                </a:cubicBezTo>
                <a:cubicBezTo>
                  <a:pt x="18204" y="87674"/>
                  <a:pt x="18204" y="87674"/>
                  <a:pt x="18204" y="87674"/>
                </a:cubicBezTo>
                <a:cubicBezTo>
                  <a:pt x="19508" y="89659"/>
                  <a:pt x="20926" y="91531"/>
                  <a:pt x="22514" y="93289"/>
                </a:cubicBezTo>
                <a:cubicBezTo>
                  <a:pt x="17807" y="102703"/>
                  <a:pt x="17807" y="102703"/>
                  <a:pt x="17807" y="102703"/>
                </a:cubicBezTo>
                <a:cubicBezTo>
                  <a:pt x="23591" y="107693"/>
                  <a:pt x="23591" y="107693"/>
                  <a:pt x="23591" y="107693"/>
                </a:cubicBezTo>
                <a:cubicBezTo>
                  <a:pt x="32268" y="101739"/>
                  <a:pt x="32268" y="101739"/>
                  <a:pt x="32268" y="101739"/>
                </a:cubicBezTo>
                <a:cubicBezTo>
                  <a:pt x="34026" y="102930"/>
                  <a:pt x="35897" y="104007"/>
                  <a:pt x="37826" y="104971"/>
                </a:cubicBezTo>
                <a:cubicBezTo>
                  <a:pt x="37032" y="115406"/>
                  <a:pt x="37032" y="115406"/>
                  <a:pt x="37032" y="115406"/>
                </a:cubicBezTo>
                <a:cubicBezTo>
                  <a:pt x="44234" y="117901"/>
                  <a:pt x="44234" y="117901"/>
                  <a:pt x="44234" y="117901"/>
                </a:cubicBezTo>
                <a:cubicBezTo>
                  <a:pt x="50018" y="109168"/>
                  <a:pt x="50018" y="109168"/>
                  <a:pt x="50018" y="109168"/>
                </a:cubicBezTo>
                <a:cubicBezTo>
                  <a:pt x="52344" y="109621"/>
                  <a:pt x="54669" y="109905"/>
                  <a:pt x="56994" y="110075"/>
                </a:cubicBezTo>
                <a:cubicBezTo>
                  <a:pt x="60340" y="120000"/>
                  <a:pt x="60340" y="120000"/>
                  <a:pt x="60340" y="120000"/>
                </a:cubicBezTo>
                <a:cubicBezTo>
                  <a:pt x="67996" y="119489"/>
                  <a:pt x="67996" y="119489"/>
                  <a:pt x="67996" y="119489"/>
                </a:cubicBezTo>
                <a:cubicBezTo>
                  <a:pt x="69924" y="109168"/>
                  <a:pt x="69924" y="109168"/>
                  <a:pt x="69924" y="109168"/>
                </a:cubicBezTo>
                <a:cubicBezTo>
                  <a:pt x="71965" y="108771"/>
                  <a:pt x="74064" y="108204"/>
                  <a:pt x="76105" y="107523"/>
                </a:cubicBezTo>
                <a:cubicBezTo>
                  <a:pt x="83024" y="115576"/>
                  <a:pt x="83024" y="115576"/>
                  <a:pt x="83024" y="115576"/>
                </a:cubicBezTo>
                <a:cubicBezTo>
                  <a:pt x="89829" y="112230"/>
                  <a:pt x="89829" y="112230"/>
                  <a:pt x="89829" y="112230"/>
                </a:cubicBezTo>
                <a:cubicBezTo>
                  <a:pt x="87674" y="101795"/>
                  <a:pt x="87674" y="101795"/>
                  <a:pt x="87674" y="101795"/>
                </a:cubicBezTo>
                <a:cubicBezTo>
                  <a:pt x="89659" y="100491"/>
                  <a:pt x="91531" y="99073"/>
                  <a:pt x="93289" y="97485"/>
                </a:cubicBezTo>
                <a:cubicBezTo>
                  <a:pt x="102703" y="102192"/>
                  <a:pt x="102703" y="102192"/>
                  <a:pt x="102703" y="102192"/>
                </a:cubicBezTo>
                <a:cubicBezTo>
                  <a:pt x="107693" y="96408"/>
                  <a:pt x="107693" y="96408"/>
                  <a:pt x="107693" y="96408"/>
                </a:cubicBezTo>
                <a:cubicBezTo>
                  <a:pt x="101795" y="87731"/>
                  <a:pt x="101795" y="87731"/>
                  <a:pt x="101795" y="87731"/>
                </a:cubicBezTo>
                <a:cubicBezTo>
                  <a:pt x="102986" y="85973"/>
                  <a:pt x="104007" y="84102"/>
                  <a:pt x="104971" y="82230"/>
                </a:cubicBezTo>
                <a:cubicBezTo>
                  <a:pt x="115463" y="82967"/>
                  <a:pt x="115463" y="82967"/>
                  <a:pt x="115463" y="82967"/>
                </a:cubicBezTo>
                <a:cubicBezTo>
                  <a:pt x="117901" y="75765"/>
                  <a:pt x="117901" y="75765"/>
                  <a:pt x="117901" y="75765"/>
                </a:cubicBezTo>
                <a:cubicBezTo>
                  <a:pt x="109168" y="69981"/>
                  <a:pt x="109168" y="69981"/>
                  <a:pt x="109168" y="69981"/>
                </a:cubicBezTo>
                <a:cubicBezTo>
                  <a:pt x="109621" y="67655"/>
                  <a:pt x="109905" y="65330"/>
                  <a:pt x="110075" y="63005"/>
                </a:cubicBezTo>
                <a:close/>
                <a:moveTo>
                  <a:pt x="77013" y="94650"/>
                </a:moveTo>
                <a:cubicBezTo>
                  <a:pt x="57844" y="104007"/>
                  <a:pt x="34763" y="96124"/>
                  <a:pt x="25349" y="76956"/>
                </a:cubicBezTo>
                <a:cubicBezTo>
                  <a:pt x="15992" y="57844"/>
                  <a:pt x="23875" y="34763"/>
                  <a:pt x="43043" y="25349"/>
                </a:cubicBezTo>
                <a:cubicBezTo>
                  <a:pt x="62155" y="15992"/>
                  <a:pt x="85293" y="23875"/>
                  <a:pt x="94650" y="43043"/>
                </a:cubicBezTo>
                <a:cubicBezTo>
                  <a:pt x="104007" y="62155"/>
                  <a:pt x="96124" y="85236"/>
                  <a:pt x="77013" y="9465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5921367" y="3131503"/>
            <a:ext cx="1960816" cy="1960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152" y="70434"/>
                </a:moveTo>
                <a:cubicBezTo>
                  <a:pt x="120000" y="62869"/>
                  <a:pt x="120000" y="62869"/>
                  <a:pt x="120000" y="62869"/>
                </a:cubicBezTo>
                <a:cubicBezTo>
                  <a:pt x="110217" y="59086"/>
                  <a:pt x="110217" y="59086"/>
                  <a:pt x="110217" y="59086"/>
                </a:cubicBezTo>
                <a:cubicBezTo>
                  <a:pt x="110152" y="57000"/>
                  <a:pt x="110021" y="54847"/>
                  <a:pt x="109695" y="52695"/>
                </a:cubicBezTo>
                <a:cubicBezTo>
                  <a:pt x="118891" y="47347"/>
                  <a:pt x="118891" y="47347"/>
                  <a:pt x="118891" y="47347"/>
                </a:cubicBezTo>
                <a:cubicBezTo>
                  <a:pt x="116804" y="40043"/>
                  <a:pt x="116804" y="40043"/>
                  <a:pt x="116804" y="40043"/>
                </a:cubicBezTo>
                <a:cubicBezTo>
                  <a:pt x="106173" y="40304"/>
                  <a:pt x="106173" y="40304"/>
                  <a:pt x="106173" y="40304"/>
                </a:cubicBezTo>
                <a:cubicBezTo>
                  <a:pt x="105260" y="38086"/>
                  <a:pt x="104152" y="36000"/>
                  <a:pt x="102913" y="33978"/>
                </a:cubicBezTo>
                <a:cubicBezTo>
                  <a:pt x="109239" y="25565"/>
                  <a:pt x="109239" y="25565"/>
                  <a:pt x="109239" y="25565"/>
                </a:cubicBezTo>
                <a:cubicBezTo>
                  <a:pt x="104478" y="19630"/>
                  <a:pt x="104478" y="19630"/>
                  <a:pt x="104478" y="19630"/>
                </a:cubicBezTo>
                <a:cubicBezTo>
                  <a:pt x="94891" y="23869"/>
                  <a:pt x="94891" y="23869"/>
                  <a:pt x="94891" y="23869"/>
                </a:cubicBezTo>
                <a:cubicBezTo>
                  <a:pt x="93326" y="22434"/>
                  <a:pt x="91695" y="21000"/>
                  <a:pt x="89934" y="19760"/>
                </a:cubicBezTo>
                <a:cubicBezTo>
                  <a:pt x="92608" y="9586"/>
                  <a:pt x="92608" y="9586"/>
                  <a:pt x="92608" y="9586"/>
                </a:cubicBezTo>
                <a:cubicBezTo>
                  <a:pt x="85956" y="5869"/>
                  <a:pt x="85956" y="5869"/>
                  <a:pt x="85956" y="5869"/>
                </a:cubicBezTo>
                <a:cubicBezTo>
                  <a:pt x="78652" y="13434"/>
                  <a:pt x="78652" y="13434"/>
                  <a:pt x="78652" y="13434"/>
                </a:cubicBezTo>
                <a:cubicBezTo>
                  <a:pt x="76500" y="12586"/>
                  <a:pt x="74282" y="11804"/>
                  <a:pt x="71934" y="11282"/>
                </a:cubicBezTo>
                <a:cubicBezTo>
                  <a:pt x="70434" y="847"/>
                  <a:pt x="70434" y="847"/>
                  <a:pt x="70434" y="847"/>
                </a:cubicBezTo>
                <a:cubicBezTo>
                  <a:pt x="62869" y="0"/>
                  <a:pt x="62869" y="0"/>
                  <a:pt x="62869" y="0"/>
                </a:cubicBezTo>
                <a:cubicBezTo>
                  <a:pt x="59086" y="9847"/>
                  <a:pt x="59086" y="9847"/>
                  <a:pt x="59086" y="9847"/>
                </a:cubicBezTo>
                <a:cubicBezTo>
                  <a:pt x="57000" y="9847"/>
                  <a:pt x="54847" y="10043"/>
                  <a:pt x="52695" y="10369"/>
                </a:cubicBezTo>
                <a:cubicBezTo>
                  <a:pt x="47347" y="1108"/>
                  <a:pt x="47347" y="1108"/>
                  <a:pt x="47347" y="1108"/>
                </a:cubicBezTo>
                <a:cubicBezTo>
                  <a:pt x="39978" y="3195"/>
                  <a:pt x="39978" y="3195"/>
                  <a:pt x="39978" y="3195"/>
                </a:cubicBezTo>
                <a:cubicBezTo>
                  <a:pt x="40239" y="13891"/>
                  <a:pt x="40239" y="13891"/>
                  <a:pt x="40239" y="13891"/>
                </a:cubicBezTo>
                <a:cubicBezTo>
                  <a:pt x="38086" y="14804"/>
                  <a:pt x="36000" y="15913"/>
                  <a:pt x="33978" y="17086"/>
                </a:cubicBezTo>
                <a:cubicBezTo>
                  <a:pt x="25565" y="10826"/>
                  <a:pt x="25565" y="10826"/>
                  <a:pt x="25565" y="10826"/>
                </a:cubicBezTo>
                <a:cubicBezTo>
                  <a:pt x="19630" y="15586"/>
                  <a:pt x="19630" y="15586"/>
                  <a:pt x="19630" y="15586"/>
                </a:cubicBezTo>
                <a:cubicBezTo>
                  <a:pt x="23869" y="25173"/>
                  <a:pt x="23869" y="25173"/>
                  <a:pt x="23869" y="25173"/>
                </a:cubicBezTo>
                <a:cubicBezTo>
                  <a:pt x="22369" y="26739"/>
                  <a:pt x="21000" y="28369"/>
                  <a:pt x="19760" y="30065"/>
                </a:cubicBezTo>
                <a:cubicBezTo>
                  <a:pt x="9586" y="27391"/>
                  <a:pt x="9586" y="27391"/>
                  <a:pt x="9586" y="27391"/>
                </a:cubicBezTo>
                <a:cubicBezTo>
                  <a:pt x="5804" y="34043"/>
                  <a:pt x="5804" y="34043"/>
                  <a:pt x="5804" y="34043"/>
                </a:cubicBezTo>
                <a:cubicBezTo>
                  <a:pt x="13434" y="41347"/>
                  <a:pt x="13434" y="41347"/>
                  <a:pt x="13434" y="41347"/>
                </a:cubicBezTo>
                <a:cubicBezTo>
                  <a:pt x="12521" y="43565"/>
                  <a:pt x="11804" y="45782"/>
                  <a:pt x="11282" y="48065"/>
                </a:cubicBezTo>
                <a:cubicBezTo>
                  <a:pt x="847" y="49565"/>
                  <a:pt x="847" y="49565"/>
                  <a:pt x="847" y="49565"/>
                </a:cubicBezTo>
                <a:cubicBezTo>
                  <a:pt x="0" y="57195"/>
                  <a:pt x="0" y="57195"/>
                  <a:pt x="0" y="57195"/>
                </a:cubicBezTo>
                <a:cubicBezTo>
                  <a:pt x="9847" y="60913"/>
                  <a:pt x="9847" y="60913"/>
                  <a:pt x="9847" y="60913"/>
                </a:cubicBezTo>
                <a:cubicBezTo>
                  <a:pt x="9847" y="63065"/>
                  <a:pt x="10043" y="65217"/>
                  <a:pt x="10369" y="67304"/>
                </a:cubicBezTo>
                <a:cubicBezTo>
                  <a:pt x="1108" y="72717"/>
                  <a:pt x="1108" y="72717"/>
                  <a:pt x="1108" y="72717"/>
                </a:cubicBezTo>
                <a:cubicBezTo>
                  <a:pt x="3195" y="80021"/>
                  <a:pt x="3195" y="80021"/>
                  <a:pt x="3195" y="80021"/>
                </a:cubicBezTo>
                <a:cubicBezTo>
                  <a:pt x="13826" y="79760"/>
                  <a:pt x="13826" y="79760"/>
                  <a:pt x="13826" y="79760"/>
                </a:cubicBezTo>
                <a:cubicBezTo>
                  <a:pt x="14804" y="81978"/>
                  <a:pt x="15847" y="84065"/>
                  <a:pt x="17086" y="86086"/>
                </a:cubicBezTo>
                <a:cubicBezTo>
                  <a:pt x="10826" y="94500"/>
                  <a:pt x="10826" y="94500"/>
                  <a:pt x="10826" y="94500"/>
                </a:cubicBezTo>
                <a:cubicBezTo>
                  <a:pt x="15586" y="100434"/>
                  <a:pt x="15586" y="100434"/>
                  <a:pt x="15586" y="100434"/>
                </a:cubicBezTo>
                <a:cubicBezTo>
                  <a:pt x="25173" y="96130"/>
                  <a:pt x="25173" y="96130"/>
                  <a:pt x="25173" y="96130"/>
                </a:cubicBezTo>
                <a:cubicBezTo>
                  <a:pt x="26739" y="97630"/>
                  <a:pt x="28369" y="99000"/>
                  <a:pt x="30065" y="100304"/>
                </a:cubicBezTo>
                <a:cubicBezTo>
                  <a:pt x="27391" y="110478"/>
                  <a:pt x="27391" y="110478"/>
                  <a:pt x="27391" y="110478"/>
                </a:cubicBezTo>
                <a:cubicBezTo>
                  <a:pt x="34043" y="114195"/>
                  <a:pt x="34043" y="114195"/>
                  <a:pt x="34043" y="114195"/>
                </a:cubicBezTo>
                <a:cubicBezTo>
                  <a:pt x="41347" y="106630"/>
                  <a:pt x="41347" y="106630"/>
                  <a:pt x="41347" y="106630"/>
                </a:cubicBezTo>
                <a:cubicBezTo>
                  <a:pt x="43500" y="107478"/>
                  <a:pt x="45782" y="108195"/>
                  <a:pt x="48065" y="108782"/>
                </a:cubicBezTo>
                <a:cubicBezTo>
                  <a:pt x="49565" y="119152"/>
                  <a:pt x="49565" y="119152"/>
                  <a:pt x="49565" y="119152"/>
                </a:cubicBezTo>
                <a:cubicBezTo>
                  <a:pt x="57130" y="120000"/>
                  <a:pt x="57130" y="120000"/>
                  <a:pt x="57130" y="120000"/>
                </a:cubicBezTo>
                <a:cubicBezTo>
                  <a:pt x="60913" y="110217"/>
                  <a:pt x="60913" y="110217"/>
                  <a:pt x="60913" y="110217"/>
                </a:cubicBezTo>
                <a:cubicBezTo>
                  <a:pt x="63065" y="110152"/>
                  <a:pt x="65217" y="110021"/>
                  <a:pt x="67304" y="109695"/>
                </a:cubicBezTo>
                <a:cubicBezTo>
                  <a:pt x="72652" y="118891"/>
                  <a:pt x="72652" y="118891"/>
                  <a:pt x="72652" y="118891"/>
                </a:cubicBezTo>
                <a:cubicBezTo>
                  <a:pt x="80021" y="116804"/>
                  <a:pt x="80021" y="116804"/>
                  <a:pt x="80021" y="116804"/>
                </a:cubicBezTo>
                <a:cubicBezTo>
                  <a:pt x="79760" y="106173"/>
                  <a:pt x="79760" y="106173"/>
                  <a:pt x="79760" y="106173"/>
                </a:cubicBezTo>
                <a:cubicBezTo>
                  <a:pt x="81913" y="105260"/>
                  <a:pt x="84065" y="104152"/>
                  <a:pt x="86021" y="102978"/>
                </a:cubicBezTo>
                <a:cubicBezTo>
                  <a:pt x="94434" y="109239"/>
                  <a:pt x="94434" y="109239"/>
                  <a:pt x="94434" y="109239"/>
                </a:cubicBezTo>
                <a:cubicBezTo>
                  <a:pt x="100434" y="104478"/>
                  <a:pt x="100434" y="104478"/>
                  <a:pt x="100434" y="104478"/>
                </a:cubicBezTo>
                <a:cubicBezTo>
                  <a:pt x="96130" y="94891"/>
                  <a:pt x="96130" y="94891"/>
                  <a:pt x="96130" y="94891"/>
                </a:cubicBezTo>
                <a:cubicBezTo>
                  <a:pt x="97630" y="93326"/>
                  <a:pt x="99000" y="91695"/>
                  <a:pt x="100304" y="90000"/>
                </a:cubicBezTo>
                <a:cubicBezTo>
                  <a:pt x="110478" y="92608"/>
                  <a:pt x="110478" y="92608"/>
                  <a:pt x="110478" y="92608"/>
                </a:cubicBezTo>
                <a:cubicBezTo>
                  <a:pt x="114195" y="85956"/>
                  <a:pt x="114195" y="85956"/>
                  <a:pt x="114195" y="85956"/>
                </a:cubicBezTo>
                <a:cubicBezTo>
                  <a:pt x="106630" y="78717"/>
                  <a:pt x="106630" y="78717"/>
                  <a:pt x="106630" y="78717"/>
                </a:cubicBezTo>
                <a:cubicBezTo>
                  <a:pt x="107478" y="76500"/>
                  <a:pt x="108195" y="74282"/>
                  <a:pt x="108782" y="72000"/>
                </a:cubicBezTo>
                <a:lnTo>
                  <a:pt x="119152" y="70434"/>
                </a:lnTo>
                <a:close/>
                <a:moveTo>
                  <a:pt x="70500" y="97173"/>
                </a:moveTo>
                <a:cubicBezTo>
                  <a:pt x="49956" y="102978"/>
                  <a:pt x="28630" y="91043"/>
                  <a:pt x="22826" y="70500"/>
                </a:cubicBezTo>
                <a:cubicBezTo>
                  <a:pt x="17086" y="50021"/>
                  <a:pt x="29021" y="28630"/>
                  <a:pt x="49500" y="22891"/>
                </a:cubicBezTo>
                <a:cubicBezTo>
                  <a:pt x="70043" y="17086"/>
                  <a:pt x="91369" y="29021"/>
                  <a:pt x="97173" y="49565"/>
                </a:cubicBezTo>
                <a:cubicBezTo>
                  <a:pt x="102978" y="70043"/>
                  <a:pt x="91043" y="91369"/>
                  <a:pt x="70500" y="97173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697791" y="2717385"/>
            <a:ext cx="1422632" cy="142263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191" y="70471"/>
                </a:moveTo>
                <a:cubicBezTo>
                  <a:pt x="120000" y="62831"/>
                  <a:pt x="120000" y="62831"/>
                  <a:pt x="120000" y="62831"/>
                </a:cubicBezTo>
                <a:cubicBezTo>
                  <a:pt x="110202" y="59146"/>
                  <a:pt x="110202" y="59146"/>
                  <a:pt x="110202" y="59146"/>
                </a:cubicBezTo>
                <a:cubicBezTo>
                  <a:pt x="110202" y="56988"/>
                  <a:pt x="110022" y="54831"/>
                  <a:pt x="109662" y="52674"/>
                </a:cubicBezTo>
                <a:cubicBezTo>
                  <a:pt x="118921" y="47370"/>
                  <a:pt x="118921" y="47370"/>
                  <a:pt x="118921" y="47370"/>
                </a:cubicBezTo>
                <a:cubicBezTo>
                  <a:pt x="116853" y="40000"/>
                  <a:pt x="116853" y="40000"/>
                  <a:pt x="116853" y="40000"/>
                </a:cubicBezTo>
                <a:cubicBezTo>
                  <a:pt x="106157" y="40269"/>
                  <a:pt x="106157" y="40269"/>
                  <a:pt x="106157" y="40269"/>
                </a:cubicBezTo>
                <a:cubicBezTo>
                  <a:pt x="105258" y="38112"/>
                  <a:pt x="104179" y="35955"/>
                  <a:pt x="102921" y="33977"/>
                </a:cubicBezTo>
                <a:cubicBezTo>
                  <a:pt x="109213" y="25528"/>
                  <a:pt x="109213" y="25528"/>
                  <a:pt x="109213" y="25528"/>
                </a:cubicBezTo>
                <a:cubicBezTo>
                  <a:pt x="104449" y="19595"/>
                  <a:pt x="104449" y="19595"/>
                  <a:pt x="104449" y="19595"/>
                </a:cubicBezTo>
                <a:cubicBezTo>
                  <a:pt x="94831" y="23910"/>
                  <a:pt x="94831" y="23910"/>
                  <a:pt x="94831" y="23910"/>
                </a:cubicBezTo>
                <a:cubicBezTo>
                  <a:pt x="93303" y="22382"/>
                  <a:pt x="91685" y="21033"/>
                  <a:pt x="89977" y="19685"/>
                </a:cubicBezTo>
                <a:cubicBezTo>
                  <a:pt x="92674" y="9528"/>
                  <a:pt x="92674" y="9528"/>
                  <a:pt x="92674" y="9528"/>
                </a:cubicBezTo>
                <a:cubicBezTo>
                  <a:pt x="85932" y="5842"/>
                  <a:pt x="85932" y="5842"/>
                  <a:pt x="85932" y="5842"/>
                </a:cubicBezTo>
                <a:cubicBezTo>
                  <a:pt x="78651" y="13393"/>
                  <a:pt x="78651" y="13393"/>
                  <a:pt x="78651" y="13393"/>
                </a:cubicBezTo>
                <a:cubicBezTo>
                  <a:pt x="76494" y="12494"/>
                  <a:pt x="74247" y="11775"/>
                  <a:pt x="72000" y="11235"/>
                </a:cubicBezTo>
                <a:cubicBezTo>
                  <a:pt x="70471" y="808"/>
                  <a:pt x="70471" y="808"/>
                  <a:pt x="70471" y="808"/>
                </a:cubicBezTo>
                <a:cubicBezTo>
                  <a:pt x="62831" y="0"/>
                  <a:pt x="62831" y="0"/>
                  <a:pt x="62831" y="0"/>
                </a:cubicBezTo>
                <a:cubicBezTo>
                  <a:pt x="59146" y="9797"/>
                  <a:pt x="59146" y="9797"/>
                  <a:pt x="59146" y="9797"/>
                </a:cubicBezTo>
                <a:cubicBezTo>
                  <a:pt x="56988" y="9797"/>
                  <a:pt x="54831" y="9977"/>
                  <a:pt x="52674" y="10337"/>
                </a:cubicBezTo>
                <a:cubicBezTo>
                  <a:pt x="47370" y="1078"/>
                  <a:pt x="47370" y="1078"/>
                  <a:pt x="47370" y="1078"/>
                </a:cubicBezTo>
                <a:cubicBezTo>
                  <a:pt x="40000" y="3146"/>
                  <a:pt x="40000" y="3146"/>
                  <a:pt x="40000" y="3146"/>
                </a:cubicBezTo>
                <a:cubicBezTo>
                  <a:pt x="40269" y="13842"/>
                  <a:pt x="40269" y="13842"/>
                  <a:pt x="40269" y="13842"/>
                </a:cubicBezTo>
                <a:cubicBezTo>
                  <a:pt x="38112" y="14741"/>
                  <a:pt x="35955" y="15820"/>
                  <a:pt x="33977" y="17078"/>
                </a:cubicBezTo>
                <a:cubicBezTo>
                  <a:pt x="25528" y="10786"/>
                  <a:pt x="25528" y="10786"/>
                  <a:pt x="25528" y="10786"/>
                </a:cubicBezTo>
                <a:cubicBezTo>
                  <a:pt x="19595" y="15550"/>
                  <a:pt x="19595" y="15550"/>
                  <a:pt x="19595" y="15550"/>
                </a:cubicBezTo>
                <a:cubicBezTo>
                  <a:pt x="23910" y="25168"/>
                  <a:pt x="23910" y="25168"/>
                  <a:pt x="23910" y="25168"/>
                </a:cubicBezTo>
                <a:cubicBezTo>
                  <a:pt x="22382" y="26696"/>
                  <a:pt x="21033" y="28314"/>
                  <a:pt x="19775" y="30022"/>
                </a:cubicBezTo>
                <a:cubicBezTo>
                  <a:pt x="9528" y="27415"/>
                  <a:pt x="9528" y="27415"/>
                  <a:pt x="9528" y="27415"/>
                </a:cubicBezTo>
                <a:cubicBezTo>
                  <a:pt x="5842" y="34067"/>
                  <a:pt x="5842" y="34067"/>
                  <a:pt x="5842" y="34067"/>
                </a:cubicBezTo>
                <a:cubicBezTo>
                  <a:pt x="13393" y="41348"/>
                  <a:pt x="13393" y="41348"/>
                  <a:pt x="13393" y="41348"/>
                </a:cubicBezTo>
                <a:cubicBezTo>
                  <a:pt x="12494" y="43505"/>
                  <a:pt x="11775" y="45752"/>
                  <a:pt x="11235" y="48089"/>
                </a:cubicBezTo>
                <a:cubicBezTo>
                  <a:pt x="808" y="49528"/>
                  <a:pt x="808" y="49528"/>
                  <a:pt x="808" y="49528"/>
                </a:cubicBezTo>
                <a:cubicBezTo>
                  <a:pt x="0" y="57168"/>
                  <a:pt x="0" y="57168"/>
                  <a:pt x="0" y="57168"/>
                </a:cubicBezTo>
                <a:cubicBezTo>
                  <a:pt x="9797" y="60943"/>
                  <a:pt x="9797" y="60943"/>
                  <a:pt x="9797" y="60943"/>
                </a:cubicBezTo>
                <a:cubicBezTo>
                  <a:pt x="9887" y="63011"/>
                  <a:pt x="9977" y="65168"/>
                  <a:pt x="10337" y="67325"/>
                </a:cubicBezTo>
                <a:cubicBezTo>
                  <a:pt x="1078" y="72719"/>
                  <a:pt x="1078" y="72719"/>
                  <a:pt x="1078" y="72719"/>
                </a:cubicBezTo>
                <a:cubicBezTo>
                  <a:pt x="3146" y="80000"/>
                  <a:pt x="3146" y="80000"/>
                  <a:pt x="3146" y="80000"/>
                </a:cubicBezTo>
                <a:cubicBezTo>
                  <a:pt x="13842" y="79730"/>
                  <a:pt x="13842" y="79730"/>
                  <a:pt x="13842" y="79730"/>
                </a:cubicBezTo>
                <a:cubicBezTo>
                  <a:pt x="14741" y="81977"/>
                  <a:pt x="15910" y="84044"/>
                  <a:pt x="17078" y="86022"/>
                </a:cubicBezTo>
                <a:cubicBezTo>
                  <a:pt x="10786" y="94471"/>
                  <a:pt x="10786" y="94471"/>
                  <a:pt x="10786" y="94471"/>
                </a:cubicBezTo>
                <a:cubicBezTo>
                  <a:pt x="15550" y="100404"/>
                  <a:pt x="15550" y="100404"/>
                  <a:pt x="15550" y="100404"/>
                </a:cubicBezTo>
                <a:cubicBezTo>
                  <a:pt x="25168" y="96179"/>
                  <a:pt x="25168" y="96179"/>
                  <a:pt x="25168" y="96179"/>
                </a:cubicBezTo>
                <a:cubicBezTo>
                  <a:pt x="26696" y="97617"/>
                  <a:pt x="28314" y="99056"/>
                  <a:pt x="30022" y="100314"/>
                </a:cubicBezTo>
                <a:cubicBezTo>
                  <a:pt x="27415" y="110471"/>
                  <a:pt x="27415" y="110471"/>
                  <a:pt x="27415" y="110471"/>
                </a:cubicBezTo>
                <a:cubicBezTo>
                  <a:pt x="34067" y="114157"/>
                  <a:pt x="34067" y="114157"/>
                  <a:pt x="34067" y="114157"/>
                </a:cubicBezTo>
                <a:cubicBezTo>
                  <a:pt x="41348" y="106606"/>
                  <a:pt x="41348" y="106606"/>
                  <a:pt x="41348" y="106606"/>
                </a:cubicBezTo>
                <a:cubicBezTo>
                  <a:pt x="43505" y="107505"/>
                  <a:pt x="45752" y="108224"/>
                  <a:pt x="48089" y="108764"/>
                </a:cubicBezTo>
                <a:cubicBezTo>
                  <a:pt x="49528" y="119191"/>
                  <a:pt x="49528" y="119191"/>
                  <a:pt x="49528" y="119191"/>
                </a:cubicBezTo>
                <a:cubicBezTo>
                  <a:pt x="57168" y="120000"/>
                  <a:pt x="57168" y="120000"/>
                  <a:pt x="57168" y="120000"/>
                </a:cubicBezTo>
                <a:cubicBezTo>
                  <a:pt x="60943" y="110202"/>
                  <a:pt x="60943" y="110202"/>
                  <a:pt x="60943" y="110202"/>
                </a:cubicBezTo>
                <a:cubicBezTo>
                  <a:pt x="63011" y="110202"/>
                  <a:pt x="65168" y="110022"/>
                  <a:pt x="67325" y="109662"/>
                </a:cubicBezTo>
                <a:cubicBezTo>
                  <a:pt x="72629" y="118921"/>
                  <a:pt x="72629" y="118921"/>
                  <a:pt x="72629" y="118921"/>
                </a:cubicBezTo>
                <a:cubicBezTo>
                  <a:pt x="80000" y="116764"/>
                  <a:pt x="80000" y="116764"/>
                  <a:pt x="80000" y="116764"/>
                </a:cubicBezTo>
                <a:cubicBezTo>
                  <a:pt x="79730" y="106157"/>
                  <a:pt x="79730" y="106157"/>
                  <a:pt x="79730" y="106157"/>
                </a:cubicBezTo>
                <a:cubicBezTo>
                  <a:pt x="81977" y="105258"/>
                  <a:pt x="84044" y="104179"/>
                  <a:pt x="86022" y="102921"/>
                </a:cubicBezTo>
                <a:cubicBezTo>
                  <a:pt x="94471" y="109213"/>
                  <a:pt x="94471" y="109213"/>
                  <a:pt x="94471" y="109213"/>
                </a:cubicBezTo>
                <a:cubicBezTo>
                  <a:pt x="100404" y="104449"/>
                  <a:pt x="100404" y="104449"/>
                  <a:pt x="100404" y="104449"/>
                </a:cubicBezTo>
                <a:cubicBezTo>
                  <a:pt x="96179" y="94831"/>
                  <a:pt x="96179" y="94831"/>
                  <a:pt x="96179" y="94831"/>
                </a:cubicBezTo>
                <a:cubicBezTo>
                  <a:pt x="97617" y="93303"/>
                  <a:pt x="99056" y="91685"/>
                  <a:pt x="100314" y="89977"/>
                </a:cubicBezTo>
                <a:cubicBezTo>
                  <a:pt x="110471" y="92674"/>
                  <a:pt x="110471" y="92674"/>
                  <a:pt x="110471" y="92674"/>
                </a:cubicBezTo>
                <a:cubicBezTo>
                  <a:pt x="114247" y="85932"/>
                  <a:pt x="114247" y="85932"/>
                  <a:pt x="114247" y="85932"/>
                </a:cubicBezTo>
                <a:cubicBezTo>
                  <a:pt x="106606" y="78651"/>
                  <a:pt x="106606" y="78651"/>
                  <a:pt x="106606" y="78651"/>
                </a:cubicBezTo>
                <a:cubicBezTo>
                  <a:pt x="107505" y="76494"/>
                  <a:pt x="108224" y="74247"/>
                  <a:pt x="108764" y="72000"/>
                </a:cubicBezTo>
                <a:lnTo>
                  <a:pt x="119191" y="70471"/>
                </a:lnTo>
                <a:close/>
                <a:moveTo>
                  <a:pt x="69752" y="94382"/>
                </a:moveTo>
                <a:cubicBezTo>
                  <a:pt x="50786" y="99685"/>
                  <a:pt x="31011" y="88629"/>
                  <a:pt x="25707" y="69662"/>
                </a:cubicBezTo>
                <a:cubicBezTo>
                  <a:pt x="20314" y="50696"/>
                  <a:pt x="31370" y="31011"/>
                  <a:pt x="50337" y="25707"/>
                </a:cubicBezTo>
                <a:cubicBezTo>
                  <a:pt x="69303" y="20314"/>
                  <a:pt x="88988" y="31370"/>
                  <a:pt x="94382" y="50337"/>
                </a:cubicBezTo>
                <a:cubicBezTo>
                  <a:pt x="99685" y="69303"/>
                  <a:pt x="88719" y="88988"/>
                  <a:pt x="69752" y="94382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35367" y="3878674"/>
            <a:ext cx="532816" cy="466473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783263" y="2916756"/>
            <a:ext cx="613340" cy="578087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15844" y="3235438"/>
            <a:ext cx="386527" cy="386527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cap="sq">
            <a:noFill/>
          </a:ln>
        </p:spPr>
        <p:txBody>
          <a:bodyPr vert="horz" wrap="square" lIns="91401" tIns="45688" rIns="91401" bIns="45688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666418" y="1782285"/>
            <a:ext cx="2847030" cy="2847030"/>
          </a:xfrm>
          <a:prstGeom prst="arc">
            <a:avLst>
              <a:gd name="adj1" fmla="val 8218161"/>
              <a:gd name="adj2" fmla="val 16127179"/>
            </a:avLst>
          </a:prstGeom>
          <a:noFill/>
          <a:ln w="28575" cap="flat">
            <a:solidFill>
              <a:schemeClr val="accent1"/>
            </a:solidFill>
            <a:miter/>
            <a:headEnd type="oval" w="med" len="med"/>
            <a:tailEnd type="oval" w="med" len="med"/>
          </a:ln>
        </p:spPr>
        <p:txBody>
          <a:bodyPr vert="horz" wrap="square" lIns="91401" tIns="45688" rIns="91401" bIns="45688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 flipH="1">
            <a:off x="5626672" y="5337176"/>
            <a:ext cx="1402465" cy="0"/>
          </a:xfrm>
          <a:prstGeom prst="straightConnector1">
            <a:avLst/>
          </a:prstGeom>
          <a:noFill/>
          <a:ln w="28575" cap="flat">
            <a:solidFill>
              <a:schemeClr val="accent1">
                <a:lumMod val="60000"/>
                <a:lumOff val="40000"/>
              </a:schemeClr>
            </a:solidFill>
            <a:miter/>
            <a:headEnd type="oval" w="med" len="med"/>
            <a:tailEnd type="oval" w="med" len="med"/>
          </a:ln>
        </p:spPr>
      </p:cxnSp>
      <p:sp>
        <p:nvSpPr>
          <p:cNvPr id="11" name="标题 1"/>
          <p:cNvSpPr txBox="1"/>
          <p:nvPr/>
        </p:nvSpPr>
        <p:spPr>
          <a:xfrm>
            <a:off x="7708649" y="2263140"/>
            <a:ext cx="617220" cy="640080"/>
          </a:xfrm>
          <a:custGeom>
            <a:avLst/>
            <a:gdLst>
              <a:gd name="connsiteX0" fmla="*/ 0 w 617220"/>
              <a:gd name="connsiteY0" fmla="*/ 640080 h 640080"/>
              <a:gd name="connsiteX1" fmla="*/ 0 w 617220"/>
              <a:gd name="connsiteY1" fmla="*/ 0 h 640080"/>
              <a:gd name="connsiteX2" fmla="*/ 617220 w 617220"/>
              <a:gd name="connsiteY2" fmla="*/ 0 h 640080"/>
            </a:gdLst>
            <a:ahLst/>
            <a:cxnLst/>
            <a:rect l="l" t="t" r="r" b="b"/>
            <a:pathLst>
              <a:path w="617220" h="640080">
                <a:moveTo>
                  <a:pt x="0" y="640080"/>
                </a:moveTo>
                <a:lnTo>
                  <a:pt x="0" y="0"/>
                </a:lnTo>
                <a:lnTo>
                  <a:pt x="617220" y="0"/>
                </a:lnTo>
              </a:path>
            </a:pathLst>
          </a:custGeom>
          <a:noFill/>
          <a:ln w="28575" cap="flat">
            <a:solidFill>
              <a:schemeClr val="accent1"/>
            </a:solidFill>
            <a:miter/>
            <a:headEnd type="oval" w="med" len="med"/>
            <a:tailEnd type="oval" w="med" len="med"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87500" y="4894494"/>
            <a:ext cx="384473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2.1.3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584960" y="5172845"/>
            <a:ext cx="3847278" cy="9612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2.1.3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内容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672682" y="2327391"/>
            <a:ext cx="2776529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2.1.1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72680" y="2605742"/>
            <a:ext cx="2776529" cy="12200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2.1.1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602371" y="1418387"/>
            <a:ext cx="2916530" cy="2769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2.1.2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02369" y="1696738"/>
            <a:ext cx="2916530" cy="122001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2.1.2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>内容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2.1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"/>
          </a:blip>
          <a:srcRect t="19372" r="17056" b="10644"/>
          <a:stretch>
            <a:fillRect/>
          </a:stretch>
        </p:blipFill>
        <p:spPr>
          <a:xfrm flipH="1">
            <a:off x="0" y="5080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535234" y="-1041639"/>
            <a:ext cx="2511305" cy="2511305"/>
          </a:xfrm>
          <a:prstGeom prst="ellipse">
            <a:avLst/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096000" y="543611"/>
            <a:ext cx="5942484" cy="5945236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-515696" y="-896371"/>
            <a:ext cx="2352192" cy="2352192"/>
          </a:xfrm>
          <a:prstGeom prst="ellipse">
            <a:avLst/>
          </a:prstGeom>
          <a:gradFill>
            <a:gsLst>
              <a:gs pos="0">
                <a:schemeClr val="accent1">
                  <a:alpha val="91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369858" y="817595"/>
            <a:ext cx="5394768" cy="539726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5400000" scaled="0"/>
          </a:gradFill>
          <a:ln w="635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alphaModFix/>
          </a:blip>
          <a:srcRect l="20838" t="17363" r="27027" b="4398"/>
          <a:stretch>
            <a:fillRect/>
          </a:stretch>
        </p:blipFill>
        <p:spPr>
          <a:xfrm flipH="1">
            <a:off x="6625265" y="1045429"/>
            <a:ext cx="4947091" cy="4949383"/>
          </a:xfrm>
          <a:custGeom>
            <a:avLst/>
            <a:gdLst>
              <a:gd name="connsiteX0" fmla="*/ 2681569 w 5363136"/>
              <a:gd name="connsiteY0" fmla="*/ 0 h 5365620"/>
              <a:gd name="connsiteX1" fmla="*/ 0 w 5363136"/>
              <a:gd name="connsiteY1" fmla="*/ 2682811 h 5365620"/>
              <a:gd name="connsiteX2" fmla="*/ 2681569 w 5363136"/>
              <a:gd name="connsiteY2" fmla="*/ 5365620 h 5365620"/>
              <a:gd name="connsiteX3" fmla="*/ 5363136 w 5363136"/>
              <a:gd name="connsiteY3" fmla="*/ 2682811 h 5365620"/>
              <a:gd name="connsiteX4" fmla="*/ 2681569 w 5363136"/>
              <a:gd name="connsiteY4" fmla="*/ 0 h 5365620"/>
            </a:gdLst>
            <a:ahLst/>
            <a:cxnLst/>
            <a:rect l="l" t="t" r="r" b="b"/>
            <a:pathLst>
              <a:path w="5363136" h="5365620">
                <a:moveTo>
                  <a:pt x="2681569" y="0"/>
                </a:moveTo>
                <a:cubicBezTo>
                  <a:pt x="1200580" y="0"/>
                  <a:pt x="0" y="1201136"/>
                  <a:pt x="0" y="2682811"/>
                </a:cubicBezTo>
                <a:cubicBezTo>
                  <a:pt x="0" y="4164485"/>
                  <a:pt x="1200580" y="5365620"/>
                  <a:pt x="2681569" y="5365620"/>
                </a:cubicBezTo>
                <a:cubicBezTo>
                  <a:pt x="4162556" y="5365620"/>
                  <a:pt x="5363136" y="4164485"/>
                  <a:pt x="5363136" y="2682811"/>
                </a:cubicBezTo>
                <a:cubicBezTo>
                  <a:pt x="5363136" y="1201136"/>
                  <a:pt x="4162556" y="0"/>
                  <a:pt x="2681569" y="0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alphaModFix/>
          </a:blip>
          <a:srcRect l="20838" t="13762" r="21449" b="5887"/>
          <a:stretch>
            <a:fillRect/>
          </a:stretch>
        </p:blipFill>
        <p:spPr>
          <a:xfrm flipH="1">
            <a:off x="6096000" y="817595"/>
            <a:ext cx="5476356" cy="508299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07999" y="3479800"/>
            <a:ext cx="5116331" cy="108284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4400" dirty="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4400" dirty="0">
                <a:ln w="635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660400" y="522883"/>
            <a:ext cx="802072" cy="582949"/>
          </a:xfrm>
          <a:custGeom>
            <a:avLst/>
            <a:gdLst/>
            <a:ahLst/>
            <a:cxnLst/>
            <a:rect l="l" t="t" r="r" b="b"/>
            <a:pathLst>
              <a:path w="537267" h="390488">
                <a:moveTo>
                  <a:pt x="474259" y="272460"/>
                </a:moveTo>
                <a:cubicBezTo>
                  <a:pt x="461854" y="272289"/>
                  <a:pt x="453511" y="275831"/>
                  <a:pt x="449231" y="283086"/>
                </a:cubicBezTo>
                <a:cubicBezTo>
                  <a:pt x="444952" y="290341"/>
                  <a:pt x="442960" y="302334"/>
                  <a:pt x="443255" y="319065"/>
                </a:cubicBezTo>
                <a:cubicBezTo>
                  <a:pt x="442960" y="335947"/>
                  <a:pt x="444952" y="347890"/>
                  <a:pt x="449231" y="354895"/>
                </a:cubicBezTo>
                <a:cubicBezTo>
                  <a:pt x="453511" y="361900"/>
                  <a:pt x="461854" y="365292"/>
                  <a:pt x="474259" y="365071"/>
                </a:cubicBezTo>
                <a:cubicBezTo>
                  <a:pt x="486761" y="365292"/>
                  <a:pt x="495162" y="361900"/>
                  <a:pt x="499462" y="354895"/>
                </a:cubicBezTo>
                <a:cubicBezTo>
                  <a:pt x="503763" y="347890"/>
                  <a:pt x="505763" y="335947"/>
                  <a:pt x="505463" y="319065"/>
                </a:cubicBezTo>
                <a:cubicBezTo>
                  <a:pt x="505763" y="302334"/>
                  <a:pt x="503763" y="290341"/>
                  <a:pt x="499462" y="283086"/>
                </a:cubicBezTo>
                <a:cubicBezTo>
                  <a:pt x="495162" y="275831"/>
                  <a:pt x="486761" y="272289"/>
                  <a:pt x="474259" y="272460"/>
                </a:cubicBezTo>
                <a:close/>
                <a:moveTo>
                  <a:pt x="178984" y="272460"/>
                </a:moveTo>
                <a:cubicBezTo>
                  <a:pt x="166579" y="272289"/>
                  <a:pt x="158236" y="275831"/>
                  <a:pt x="153956" y="283086"/>
                </a:cubicBezTo>
                <a:cubicBezTo>
                  <a:pt x="149677" y="290341"/>
                  <a:pt x="147685" y="302334"/>
                  <a:pt x="147980" y="319065"/>
                </a:cubicBezTo>
                <a:cubicBezTo>
                  <a:pt x="147685" y="335947"/>
                  <a:pt x="149677" y="347890"/>
                  <a:pt x="153956" y="354895"/>
                </a:cubicBezTo>
                <a:cubicBezTo>
                  <a:pt x="158236" y="361900"/>
                  <a:pt x="166579" y="365292"/>
                  <a:pt x="178984" y="365071"/>
                </a:cubicBezTo>
                <a:cubicBezTo>
                  <a:pt x="191486" y="365292"/>
                  <a:pt x="199887" y="361900"/>
                  <a:pt x="204188" y="354895"/>
                </a:cubicBezTo>
                <a:cubicBezTo>
                  <a:pt x="208488" y="347890"/>
                  <a:pt x="210488" y="335947"/>
                  <a:pt x="210188" y="319065"/>
                </a:cubicBezTo>
                <a:cubicBezTo>
                  <a:pt x="210488" y="302334"/>
                  <a:pt x="208488" y="290341"/>
                  <a:pt x="204188" y="283086"/>
                </a:cubicBezTo>
                <a:cubicBezTo>
                  <a:pt x="199887" y="275831"/>
                  <a:pt x="191486" y="272289"/>
                  <a:pt x="178984" y="272460"/>
                </a:cubicBezTo>
                <a:close/>
                <a:moveTo>
                  <a:pt x="15002" y="249657"/>
                </a:moveTo>
                <a:lnTo>
                  <a:pt x="45406" y="249657"/>
                </a:lnTo>
                <a:lnTo>
                  <a:pt x="45406" y="362071"/>
                </a:lnTo>
                <a:lnTo>
                  <a:pt x="100613" y="362071"/>
                </a:lnTo>
                <a:lnTo>
                  <a:pt x="100613" y="388474"/>
                </a:lnTo>
                <a:lnTo>
                  <a:pt x="15002" y="388474"/>
                </a:lnTo>
                <a:close/>
                <a:moveTo>
                  <a:pt x="474259" y="247656"/>
                </a:moveTo>
                <a:cubicBezTo>
                  <a:pt x="487883" y="247490"/>
                  <a:pt x="499374" y="249468"/>
                  <a:pt x="508730" y="253591"/>
                </a:cubicBezTo>
                <a:cubicBezTo>
                  <a:pt x="518087" y="257713"/>
                  <a:pt x="525177" y="264981"/>
                  <a:pt x="530000" y="275393"/>
                </a:cubicBezTo>
                <a:cubicBezTo>
                  <a:pt x="534822" y="285806"/>
                  <a:pt x="537245" y="300363"/>
                  <a:pt x="537267" y="319065"/>
                </a:cubicBezTo>
                <a:cubicBezTo>
                  <a:pt x="537245" y="337768"/>
                  <a:pt x="534822" y="352325"/>
                  <a:pt x="530000" y="362737"/>
                </a:cubicBezTo>
                <a:cubicBezTo>
                  <a:pt x="525177" y="373150"/>
                  <a:pt x="518087" y="380417"/>
                  <a:pt x="508730" y="384540"/>
                </a:cubicBezTo>
                <a:cubicBezTo>
                  <a:pt x="499374" y="388663"/>
                  <a:pt x="487883" y="390641"/>
                  <a:pt x="474259" y="390474"/>
                </a:cubicBezTo>
                <a:cubicBezTo>
                  <a:pt x="460824" y="390641"/>
                  <a:pt x="449423" y="388663"/>
                  <a:pt x="440055" y="384540"/>
                </a:cubicBezTo>
                <a:cubicBezTo>
                  <a:pt x="430687" y="380417"/>
                  <a:pt x="423553" y="373150"/>
                  <a:pt x="418652" y="362737"/>
                </a:cubicBezTo>
                <a:cubicBezTo>
                  <a:pt x="413752" y="352325"/>
                  <a:pt x="411285" y="337768"/>
                  <a:pt x="411251" y="319065"/>
                </a:cubicBezTo>
                <a:cubicBezTo>
                  <a:pt x="411285" y="300363"/>
                  <a:pt x="413752" y="285806"/>
                  <a:pt x="418652" y="275393"/>
                </a:cubicBezTo>
                <a:cubicBezTo>
                  <a:pt x="423553" y="264981"/>
                  <a:pt x="430687" y="257713"/>
                  <a:pt x="440055" y="253591"/>
                </a:cubicBezTo>
                <a:cubicBezTo>
                  <a:pt x="449423" y="249468"/>
                  <a:pt x="460824" y="247490"/>
                  <a:pt x="474259" y="247656"/>
                </a:cubicBezTo>
                <a:close/>
                <a:moveTo>
                  <a:pt x="337785" y="247656"/>
                </a:moveTo>
                <a:cubicBezTo>
                  <a:pt x="344682" y="247665"/>
                  <a:pt x="351541" y="248098"/>
                  <a:pt x="358363" y="248957"/>
                </a:cubicBezTo>
                <a:cubicBezTo>
                  <a:pt x="365184" y="249815"/>
                  <a:pt x="370793" y="251049"/>
                  <a:pt x="375190" y="252657"/>
                </a:cubicBezTo>
                <a:lnTo>
                  <a:pt x="375190" y="279260"/>
                </a:lnTo>
                <a:cubicBezTo>
                  <a:pt x="369931" y="277364"/>
                  <a:pt x="364297" y="275956"/>
                  <a:pt x="358288" y="275035"/>
                </a:cubicBezTo>
                <a:cubicBezTo>
                  <a:pt x="352279" y="274114"/>
                  <a:pt x="346245" y="273656"/>
                  <a:pt x="340185" y="273660"/>
                </a:cubicBezTo>
                <a:cubicBezTo>
                  <a:pt x="326938" y="273351"/>
                  <a:pt x="317178" y="276518"/>
                  <a:pt x="310907" y="283161"/>
                </a:cubicBezTo>
                <a:cubicBezTo>
                  <a:pt x="304635" y="289803"/>
                  <a:pt x="301526" y="301772"/>
                  <a:pt x="301581" y="319065"/>
                </a:cubicBezTo>
                <a:cubicBezTo>
                  <a:pt x="301536" y="331218"/>
                  <a:pt x="302736" y="340629"/>
                  <a:pt x="305181" y="347299"/>
                </a:cubicBezTo>
                <a:cubicBezTo>
                  <a:pt x="307626" y="353969"/>
                  <a:pt x="311582" y="358594"/>
                  <a:pt x="317049" y="361174"/>
                </a:cubicBezTo>
                <a:cubicBezTo>
                  <a:pt x="322517" y="363755"/>
                  <a:pt x="329762" y="364987"/>
                  <a:pt x="338785" y="364871"/>
                </a:cubicBezTo>
                <a:cubicBezTo>
                  <a:pt x="341565" y="364884"/>
                  <a:pt x="344157" y="364809"/>
                  <a:pt x="346561" y="364646"/>
                </a:cubicBezTo>
                <a:cubicBezTo>
                  <a:pt x="348966" y="364484"/>
                  <a:pt x="351308" y="364159"/>
                  <a:pt x="353587" y="363671"/>
                </a:cubicBezTo>
                <a:lnTo>
                  <a:pt x="353587" y="333667"/>
                </a:lnTo>
                <a:lnTo>
                  <a:pt x="329984" y="333667"/>
                </a:lnTo>
                <a:lnTo>
                  <a:pt x="329984" y="308264"/>
                </a:lnTo>
                <a:lnTo>
                  <a:pt x="381791" y="308264"/>
                </a:lnTo>
                <a:lnTo>
                  <a:pt x="381791" y="384274"/>
                </a:lnTo>
                <a:cubicBezTo>
                  <a:pt x="376452" y="386020"/>
                  <a:pt x="369827" y="387478"/>
                  <a:pt x="361913" y="388649"/>
                </a:cubicBezTo>
                <a:cubicBezTo>
                  <a:pt x="354000" y="389820"/>
                  <a:pt x="345624" y="390428"/>
                  <a:pt x="336785" y="390474"/>
                </a:cubicBezTo>
                <a:cubicBezTo>
                  <a:pt x="322528" y="390671"/>
                  <a:pt x="310304" y="388811"/>
                  <a:pt x="300114" y="384896"/>
                </a:cubicBezTo>
                <a:cubicBezTo>
                  <a:pt x="289924" y="380981"/>
                  <a:pt x="282100" y="373831"/>
                  <a:pt x="276644" y="363449"/>
                </a:cubicBezTo>
                <a:cubicBezTo>
                  <a:pt x="271188" y="353066"/>
                  <a:pt x="268432" y="338271"/>
                  <a:pt x="268376" y="319065"/>
                </a:cubicBezTo>
                <a:cubicBezTo>
                  <a:pt x="268437" y="301308"/>
                  <a:pt x="271250" y="287195"/>
                  <a:pt x="276815" y="276727"/>
                </a:cubicBezTo>
                <a:cubicBezTo>
                  <a:pt x="282379" y="266259"/>
                  <a:pt x="290334" y="258769"/>
                  <a:pt x="300677" y="254257"/>
                </a:cubicBezTo>
                <a:cubicBezTo>
                  <a:pt x="311020" y="249746"/>
                  <a:pt x="323390" y="247545"/>
                  <a:pt x="337785" y="247656"/>
                </a:cubicBezTo>
                <a:close/>
                <a:moveTo>
                  <a:pt x="178984" y="247656"/>
                </a:moveTo>
                <a:cubicBezTo>
                  <a:pt x="192608" y="247490"/>
                  <a:pt x="204099" y="249468"/>
                  <a:pt x="213455" y="253591"/>
                </a:cubicBezTo>
                <a:cubicBezTo>
                  <a:pt x="222812" y="257713"/>
                  <a:pt x="229902" y="264981"/>
                  <a:pt x="234725" y="275393"/>
                </a:cubicBezTo>
                <a:cubicBezTo>
                  <a:pt x="239547" y="285806"/>
                  <a:pt x="241970" y="300363"/>
                  <a:pt x="241992" y="319065"/>
                </a:cubicBezTo>
                <a:cubicBezTo>
                  <a:pt x="241970" y="337768"/>
                  <a:pt x="239547" y="352325"/>
                  <a:pt x="234725" y="362737"/>
                </a:cubicBezTo>
                <a:cubicBezTo>
                  <a:pt x="229902" y="373150"/>
                  <a:pt x="222812" y="380417"/>
                  <a:pt x="213455" y="384540"/>
                </a:cubicBezTo>
                <a:cubicBezTo>
                  <a:pt x="204099" y="388663"/>
                  <a:pt x="192608" y="390641"/>
                  <a:pt x="178984" y="390474"/>
                </a:cubicBezTo>
                <a:cubicBezTo>
                  <a:pt x="165549" y="390641"/>
                  <a:pt x="154148" y="388663"/>
                  <a:pt x="144780" y="384540"/>
                </a:cubicBezTo>
                <a:cubicBezTo>
                  <a:pt x="135412" y="380417"/>
                  <a:pt x="128278" y="373150"/>
                  <a:pt x="123377" y="362737"/>
                </a:cubicBezTo>
                <a:cubicBezTo>
                  <a:pt x="118477" y="352325"/>
                  <a:pt x="116010" y="337768"/>
                  <a:pt x="115976" y="319065"/>
                </a:cubicBezTo>
                <a:cubicBezTo>
                  <a:pt x="116010" y="300363"/>
                  <a:pt x="118477" y="285806"/>
                  <a:pt x="123377" y="275393"/>
                </a:cubicBezTo>
                <a:cubicBezTo>
                  <a:pt x="128278" y="264981"/>
                  <a:pt x="135412" y="257713"/>
                  <a:pt x="144780" y="253591"/>
                </a:cubicBezTo>
                <a:cubicBezTo>
                  <a:pt x="154148" y="249468"/>
                  <a:pt x="165549" y="247490"/>
                  <a:pt x="178984" y="247656"/>
                </a:cubicBezTo>
                <a:close/>
                <a:moveTo>
                  <a:pt x="421729" y="13608"/>
                </a:moveTo>
                <a:lnTo>
                  <a:pt x="421729" y="71215"/>
                </a:lnTo>
                <a:lnTo>
                  <a:pt x="438931" y="71215"/>
                </a:lnTo>
                <a:cubicBezTo>
                  <a:pt x="449042" y="71205"/>
                  <a:pt x="456957" y="70514"/>
                  <a:pt x="462675" y="69141"/>
                </a:cubicBezTo>
                <a:cubicBezTo>
                  <a:pt x="468393" y="67768"/>
                  <a:pt x="472455" y="64973"/>
                  <a:pt x="474862" y="60755"/>
                </a:cubicBezTo>
                <a:cubicBezTo>
                  <a:pt x="477268" y="56537"/>
                  <a:pt x="478560" y="50156"/>
                  <a:pt x="478736" y="41612"/>
                </a:cubicBezTo>
                <a:cubicBezTo>
                  <a:pt x="478678" y="30406"/>
                  <a:pt x="475694" y="22913"/>
                  <a:pt x="469785" y="19134"/>
                </a:cubicBezTo>
                <a:cubicBezTo>
                  <a:pt x="463876" y="15354"/>
                  <a:pt x="453591" y="13512"/>
                  <a:pt x="438931" y="13608"/>
                </a:cubicBezTo>
                <a:close/>
                <a:moveTo>
                  <a:pt x="186909" y="11608"/>
                </a:moveTo>
                <a:cubicBezTo>
                  <a:pt x="175218" y="11787"/>
                  <a:pt x="166130" y="13829"/>
                  <a:pt x="159646" y="17735"/>
                </a:cubicBezTo>
                <a:cubicBezTo>
                  <a:pt x="153163" y="21640"/>
                  <a:pt x="148624" y="27935"/>
                  <a:pt x="146030" y="36618"/>
                </a:cubicBezTo>
                <a:cubicBezTo>
                  <a:pt x="143436" y="45302"/>
                  <a:pt x="142127" y="56901"/>
                  <a:pt x="142104" y="71415"/>
                </a:cubicBezTo>
                <a:cubicBezTo>
                  <a:pt x="141770" y="93160"/>
                  <a:pt x="144837" y="108628"/>
                  <a:pt x="151305" y="117821"/>
                </a:cubicBezTo>
                <a:cubicBezTo>
                  <a:pt x="157772" y="127014"/>
                  <a:pt x="169640" y="131481"/>
                  <a:pt x="186909" y="131223"/>
                </a:cubicBezTo>
                <a:cubicBezTo>
                  <a:pt x="198601" y="131059"/>
                  <a:pt x="207688" y="129076"/>
                  <a:pt x="214172" y="125274"/>
                </a:cubicBezTo>
                <a:cubicBezTo>
                  <a:pt x="220655" y="121472"/>
                  <a:pt x="225194" y="115237"/>
                  <a:pt x="227788" y="106568"/>
                </a:cubicBezTo>
                <a:cubicBezTo>
                  <a:pt x="230382" y="97899"/>
                  <a:pt x="231691" y="86181"/>
                  <a:pt x="231715" y="71415"/>
                </a:cubicBezTo>
                <a:cubicBezTo>
                  <a:pt x="231691" y="56835"/>
                  <a:pt x="230382" y="45191"/>
                  <a:pt x="227788" y="36485"/>
                </a:cubicBezTo>
                <a:cubicBezTo>
                  <a:pt x="225194" y="27779"/>
                  <a:pt x="220655" y="21484"/>
                  <a:pt x="214172" y="17601"/>
                </a:cubicBezTo>
                <a:cubicBezTo>
                  <a:pt x="207688" y="13718"/>
                  <a:pt x="198601" y="11720"/>
                  <a:pt x="186909" y="11608"/>
                </a:cubicBezTo>
                <a:close/>
                <a:moveTo>
                  <a:pt x="408527" y="2007"/>
                </a:moveTo>
                <a:lnTo>
                  <a:pt x="439131" y="2007"/>
                </a:lnTo>
                <a:cubicBezTo>
                  <a:pt x="452492" y="2051"/>
                  <a:pt x="462997" y="3251"/>
                  <a:pt x="470646" y="5607"/>
                </a:cubicBezTo>
                <a:cubicBezTo>
                  <a:pt x="478295" y="7963"/>
                  <a:pt x="483733" y="12008"/>
                  <a:pt x="486959" y="17742"/>
                </a:cubicBezTo>
                <a:cubicBezTo>
                  <a:pt x="490186" y="23476"/>
                  <a:pt x="491845" y="31433"/>
                  <a:pt x="491938" y="41612"/>
                </a:cubicBezTo>
                <a:cubicBezTo>
                  <a:pt x="492009" y="53596"/>
                  <a:pt x="489717" y="62681"/>
                  <a:pt x="485062" y="68865"/>
                </a:cubicBezTo>
                <a:cubicBezTo>
                  <a:pt x="480407" y="75049"/>
                  <a:pt x="472964" y="79033"/>
                  <a:pt x="462734" y="80817"/>
                </a:cubicBezTo>
                <a:lnTo>
                  <a:pt x="505139" y="140824"/>
                </a:lnTo>
                <a:lnTo>
                  <a:pt x="489337" y="140824"/>
                </a:lnTo>
                <a:lnTo>
                  <a:pt x="449132" y="82417"/>
                </a:lnTo>
                <a:cubicBezTo>
                  <a:pt x="448224" y="82513"/>
                  <a:pt x="446990" y="82571"/>
                  <a:pt x="445432" y="82592"/>
                </a:cubicBezTo>
                <a:cubicBezTo>
                  <a:pt x="443873" y="82613"/>
                  <a:pt x="442040" y="82621"/>
                  <a:pt x="439931" y="82617"/>
                </a:cubicBezTo>
                <a:lnTo>
                  <a:pt x="421729" y="82617"/>
                </a:lnTo>
                <a:lnTo>
                  <a:pt x="421729" y="140824"/>
                </a:lnTo>
                <a:lnTo>
                  <a:pt x="408527" y="140824"/>
                </a:lnTo>
                <a:close/>
                <a:moveTo>
                  <a:pt x="274377" y="2007"/>
                </a:moveTo>
                <a:lnTo>
                  <a:pt x="287579" y="2007"/>
                </a:lnTo>
                <a:lnTo>
                  <a:pt x="287579" y="92218"/>
                </a:lnTo>
                <a:cubicBezTo>
                  <a:pt x="287408" y="106961"/>
                  <a:pt x="290150" y="117179"/>
                  <a:pt x="295805" y="122872"/>
                </a:cubicBezTo>
                <a:cubicBezTo>
                  <a:pt x="301460" y="128564"/>
                  <a:pt x="311053" y="131281"/>
                  <a:pt x="324583" y="131023"/>
                </a:cubicBezTo>
                <a:cubicBezTo>
                  <a:pt x="338752" y="131281"/>
                  <a:pt x="348620" y="128564"/>
                  <a:pt x="354187" y="122872"/>
                </a:cubicBezTo>
                <a:cubicBezTo>
                  <a:pt x="359755" y="117179"/>
                  <a:pt x="362422" y="106961"/>
                  <a:pt x="362188" y="92218"/>
                </a:cubicBezTo>
                <a:lnTo>
                  <a:pt x="362188" y="2007"/>
                </a:lnTo>
                <a:lnTo>
                  <a:pt x="375190" y="2007"/>
                </a:lnTo>
                <a:lnTo>
                  <a:pt x="375190" y="96218"/>
                </a:lnTo>
                <a:cubicBezTo>
                  <a:pt x="375223" y="112512"/>
                  <a:pt x="371056" y="124380"/>
                  <a:pt x="362688" y="131823"/>
                </a:cubicBezTo>
                <a:cubicBezTo>
                  <a:pt x="354321" y="139266"/>
                  <a:pt x="341552" y="142933"/>
                  <a:pt x="324383" y="142824"/>
                </a:cubicBezTo>
                <a:cubicBezTo>
                  <a:pt x="307248" y="142970"/>
                  <a:pt x="294613" y="139378"/>
                  <a:pt x="286479" y="132048"/>
                </a:cubicBezTo>
                <a:cubicBezTo>
                  <a:pt x="278344" y="124718"/>
                  <a:pt x="274311" y="112775"/>
                  <a:pt x="274377" y="96218"/>
                </a:cubicBezTo>
                <a:close/>
                <a:moveTo>
                  <a:pt x="0" y="2007"/>
                </a:moveTo>
                <a:lnTo>
                  <a:pt x="15202" y="2007"/>
                </a:lnTo>
                <a:lnTo>
                  <a:pt x="55207" y="67215"/>
                </a:lnTo>
                <a:lnTo>
                  <a:pt x="56407" y="67215"/>
                </a:lnTo>
                <a:lnTo>
                  <a:pt x="95812" y="2007"/>
                </a:lnTo>
                <a:lnTo>
                  <a:pt x="110614" y="2007"/>
                </a:lnTo>
                <a:lnTo>
                  <a:pt x="61808" y="79416"/>
                </a:lnTo>
                <a:lnTo>
                  <a:pt x="61808" y="140824"/>
                </a:lnTo>
                <a:lnTo>
                  <a:pt x="48406" y="140824"/>
                </a:lnTo>
                <a:lnTo>
                  <a:pt x="48406" y="79616"/>
                </a:lnTo>
                <a:close/>
                <a:moveTo>
                  <a:pt x="186909" y="6"/>
                </a:moveTo>
                <a:cubicBezTo>
                  <a:pt x="200290" y="-123"/>
                  <a:pt x="211311" y="2003"/>
                  <a:pt x="219972" y="6385"/>
                </a:cubicBezTo>
                <a:cubicBezTo>
                  <a:pt x="228634" y="10767"/>
                  <a:pt x="235062" y="18183"/>
                  <a:pt x="239256" y="28632"/>
                </a:cubicBezTo>
                <a:cubicBezTo>
                  <a:pt x="243451" y="39082"/>
                  <a:pt x="245537" y="53343"/>
                  <a:pt x="245516" y="71415"/>
                </a:cubicBezTo>
                <a:cubicBezTo>
                  <a:pt x="245537" y="89488"/>
                  <a:pt x="243451" y="103749"/>
                  <a:pt x="239256" y="114198"/>
                </a:cubicBezTo>
                <a:cubicBezTo>
                  <a:pt x="235062" y="124648"/>
                  <a:pt x="228634" y="132064"/>
                  <a:pt x="219972" y="136446"/>
                </a:cubicBezTo>
                <a:cubicBezTo>
                  <a:pt x="211311" y="140828"/>
                  <a:pt x="200290" y="142954"/>
                  <a:pt x="186909" y="142824"/>
                </a:cubicBezTo>
                <a:cubicBezTo>
                  <a:pt x="173284" y="142776"/>
                  <a:pt x="162174" y="140605"/>
                  <a:pt x="153579" y="136312"/>
                </a:cubicBezTo>
                <a:cubicBezTo>
                  <a:pt x="144984" y="132019"/>
                  <a:pt x="138645" y="124692"/>
                  <a:pt x="134562" y="114332"/>
                </a:cubicBezTo>
                <a:cubicBezTo>
                  <a:pt x="130479" y="103971"/>
                  <a:pt x="128392" y="89666"/>
                  <a:pt x="128302" y="71415"/>
                </a:cubicBezTo>
                <a:cubicBezTo>
                  <a:pt x="128273" y="53343"/>
                  <a:pt x="130330" y="39082"/>
                  <a:pt x="134473" y="28632"/>
                </a:cubicBezTo>
                <a:cubicBezTo>
                  <a:pt x="138615" y="18183"/>
                  <a:pt x="145014" y="10767"/>
                  <a:pt x="153668" y="6385"/>
                </a:cubicBezTo>
                <a:cubicBezTo>
                  <a:pt x="162322" y="2003"/>
                  <a:pt x="173402" y="-123"/>
                  <a:pt x="186909" y="6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091121" y="814357"/>
            <a:ext cx="1670006" cy="1670006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317192" y="137797"/>
            <a:ext cx="770172" cy="770172"/>
          </a:xfrm>
          <a:prstGeom prst="donut">
            <a:avLst>
              <a:gd name="adj" fmla="val 24825"/>
            </a:avLst>
          </a:prstGeom>
          <a:solidFill>
            <a:schemeClr val="accent1">
              <a:lumMod val="60000"/>
              <a:lumOff val="40000"/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80051" y="5009258"/>
            <a:ext cx="144819" cy="14481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7442" y="5009258"/>
            <a:ext cx="144819" cy="14481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34833" y="5009258"/>
            <a:ext cx="144819" cy="144819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>
            <a:off x="1319936" y="5081667"/>
            <a:ext cx="4146411" cy="0"/>
          </a:xfrm>
          <a:prstGeom prst="line">
            <a:avLst/>
          </a:prstGeom>
          <a:noFill/>
          <a:ln w="15875" cap="sq">
            <a:gradFill>
              <a:gsLst>
                <a:gs pos="32000">
                  <a:schemeClr val="bg1">
                    <a:lumMod val="95000"/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  <p:grpSp>
        <p:nvGrpSpPr>
          <p:cNvPr id="18" name="组合 17"/>
          <p:cNvGrpSpPr/>
          <p:nvPr/>
        </p:nvGrpSpPr>
        <p:grpSpPr>
          <a:xfrm>
            <a:off x="6204310" y="1271365"/>
            <a:ext cx="978542" cy="978542"/>
            <a:chOff x="6204310" y="1271365"/>
            <a:chExt cx="978542" cy="978542"/>
          </a:xfrm>
        </p:grpSpPr>
        <p:sp>
          <p:nvSpPr>
            <p:cNvPr id="19" name="标题 1"/>
            <p:cNvSpPr txBox="1"/>
            <p:nvPr/>
          </p:nvSpPr>
          <p:spPr>
            <a:xfrm>
              <a:off x="6204310" y="1271365"/>
              <a:ext cx="978542" cy="97854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635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flipH="1" flipV="1">
              <a:off x="6435491" y="1510873"/>
              <a:ext cx="516180" cy="499526"/>
            </a:xfrm>
            <a:custGeom>
              <a:avLst/>
              <a:gdLst>
                <a:gd name="connsiteX0" fmla="*/ 311954 w 744004"/>
                <a:gd name="connsiteY0" fmla="*/ 337123 h 720001"/>
                <a:gd name="connsiteX1" fmla="*/ 168770 w 744004"/>
                <a:gd name="connsiteY1" fmla="*/ 337123 h 720001"/>
                <a:gd name="connsiteX2" fmla="*/ 49673 w 744004"/>
                <a:gd name="connsiteY2" fmla="*/ 287618 h 720001"/>
                <a:gd name="connsiteX3" fmla="*/ 167 w 744004"/>
                <a:gd name="connsiteY3" fmla="*/ 168520 h 720001"/>
                <a:gd name="connsiteX4" fmla="*/ 49590 w 744004"/>
                <a:gd name="connsiteY4" fmla="*/ 49507 h 720001"/>
                <a:gd name="connsiteX5" fmla="*/ 168687 w 744004"/>
                <a:gd name="connsiteY5" fmla="*/ 0 h 720001"/>
                <a:gd name="connsiteX6" fmla="*/ 287784 w 744004"/>
                <a:gd name="connsiteY6" fmla="*/ 49507 h 720001"/>
                <a:gd name="connsiteX7" fmla="*/ 337290 w 744004"/>
                <a:gd name="connsiteY7" fmla="*/ 168604 h 720001"/>
                <a:gd name="connsiteX8" fmla="*/ 337290 w 744004"/>
                <a:gd name="connsiteY8" fmla="*/ 311787 h 720001"/>
                <a:gd name="connsiteX9" fmla="*/ 311954 w 744004"/>
                <a:gd name="connsiteY9" fmla="*/ 337123 h 720001"/>
                <a:gd name="connsiteX10" fmla="*/ 575401 w 744004"/>
                <a:gd name="connsiteY10" fmla="*/ 337207 h 720001"/>
                <a:gd name="connsiteX11" fmla="*/ 432218 w 744004"/>
                <a:gd name="connsiteY11" fmla="*/ 337207 h 720001"/>
                <a:gd name="connsiteX12" fmla="*/ 406882 w 744004"/>
                <a:gd name="connsiteY12" fmla="*/ 311870 h 720001"/>
                <a:gd name="connsiteX13" fmla="*/ 406882 w 744004"/>
                <a:gd name="connsiteY13" fmla="*/ 168687 h 720001"/>
                <a:gd name="connsiteX14" fmla="*/ 456387 w 744004"/>
                <a:gd name="connsiteY14" fmla="*/ 49590 h 720001"/>
                <a:gd name="connsiteX15" fmla="*/ 575401 w 744004"/>
                <a:gd name="connsiteY15" fmla="*/ 0 h 720001"/>
                <a:gd name="connsiteX16" fmla="*/ 694498 w 744004"/>
                <a:gd name="connsiteY16" fmla="*/ 49507 h 720001"/>
                <a:gd name="connsiteX17" fmla="*/ 744004 w 744004"/>
                <a:gd name="connsiteY17" fmla="*/ 168604 h 720001"/>
                <a:gd name="connsiteX18" fmla="*/ 694498 w 744004"/>
                <a:gd name="connsiteY18" fmla="*/ 287701 h 720001"/>
                <a:gd name="connsiteX19" fmla="*/ 575401 w 744004"/>
                <a:gd name="connsiteY19" fmla="*/ 337207 h 720001"/>
                <a:gd name="connsiteX20" fmla="*/ 168604 w 744004"/>
                <a:gd name="connsiteY20" fmla="*/ 720001 h 720001"/>
                <a:gd name="connsiteX21" fmla="*/ 49507 w 744004"/>
                <a:gd name="connsiteY21" fmla="*/ 670495 h 720001"/>
                <a:gd name="connsiteX22" fmla="*/ 0 w 744004"/>
                <a:gd name="connsiteY22" fmla="*/ 551398 h 720001"/>
                <a:gd name="connsiteX23" fmla="*/ 49507 w 744004"/>
                <a:gd name="connsiteY23" fmla="*/ 432301 h 720001"/>
                <a:gd name="connsiteX24" fmla="*/ 168687 w 744004"/>
                <a:gd name="connsiteY24" fmla="*/ 382879 h 720001"/>
                <a:gd name="connsiteX25" fmla="*/ 311871 w 744004"/>
                <a:gd name="connsiteY25" fmla="*/ 382879 h 720001"/>
                <a:gd name="connsiteX26" fmla="*/ 337207 w 744004"/>
                <a:gd name="connsiteY26" fmla="*/ 408215 h 720001"/>
                <a:gd name="connsiteX27" fmla="*/ 337207 w 744004"/>
                <a:gd name="connsiteY27" fmla="*/ 551398 h 720001"/>
                <a:gd name="connsiteX28" fmla="*/ 287701 w 744004"/>
                <a:gd name="connsiteY28" fmla="*/ 670495 h 720001"/>
                <a:gd name="connsiteX29" fmla="*/ 168604 w 744004"/>
                <a:gd name="connsiteY29" fmla="*/ 720001 h 720001"/>
                <a:gd name="connsiteX30" fmla="*/ 575401 w 744004"/>
                <a:gd name="connsiteY30" fmla="*/ 720001 h 720001"/>
                <a:gd name="connsiteX31" fmla="*/ 456304 w 744004"/>
                <a:gd name="connsiteY31" fmla="*/ 670495 h 720001"/>
                <a:gd name="connsiteX32" fmla="*/ 406798 w 744004"/>
                <a:gd name="connsiteY32" fmla="*/ 551398 h 720001"/>
                <a:gd name="connsiteX33" fmla="*/ 406798 w 744004"/>
                <a:gd name="connsiteY33" fmla="*/ 408215 h 720001"/>
                <a:gd name="connsiteX34" fmla="*/ 432218 w 744004"/>
                <a:gd name="connsiteY34" fmla="*/ 382879 h 720001"/>
                <a:gd name="connsiteX35" fmla="*/ 575401 w 744004"/>
                <a:gd name="connsiteY35" fmla="*/ 382879 h 720001"/>
                <a:gd name="connsiteX36" fmla="*/ 694498 w 744004"/>
                <a:gd name="connsiteY36" fmla="*/ 432385 h 720001"/>
                <a:gd name="connsiteX37" fmla="*/ 744004 w 744004"/>
                <a:gd name="connsiteY37" fmla="*/ 551398 h 720001"/>
                <a:gd name="connsiteX38" fmla="*/ 694498 w 744004"/>
                <a:gd name="connsiteY38" fmla="*/ 670495 h 720001"/>
                <a:gd name="connsiteX39" fmla="*/ 575401 w 744004"/>
                <a:gd name="connsiteY39" fmla="*/ 720001 h 720001"/>
              </a:gdLst>
              <a:ahLst/>
              <a:cxnLst/>
              <a:rect l="l" t="t" r="r" b="b"/>
              <a:pathLst>
                <a:path w="744004" h="720001">
                  <a:moveTo>
                    <a:pt x="311954" y="337123"/>
                  </a:moveTo>
                  <a:lnTo>
                    <a:pt x="168770" y="337123"/>
                  </a:lnTo>
                  <a:cubicBezTo>
                    <a:pt x="123932" y="337123"/>
                    <a:pt x="81594" y="319538"/>
                    <a:pt x="49673" y="287618"/>
                  </a:cubicBezTo>
                  <a:cubicBezTo>
                    <a:pt x="17753" y="255697"/>
                    <a:pt x="167" y="213442"/>
                    <a:pt x="167" y="168520"/>
                  </a:cubicBezTo>
                  <a:cubicBezTo>
                    <a:pt x="167" y="123598"/>
                    <a:pt x="17669" y="81427"/>
                    <a:pt x="49590" y="49507"/>
                  </a:cubicBezTo>
                  <a:cubicBezTo>
                    <a:pt x="81510" y="17586"/>
                    <a:pt x="123848" y="0"/>
                    <a:pt x="168687" y="0"/>
                  </a:cubicBezTo>
                  <a:cubicBezTo>
                    <a:pt x="213526" y="0"/>
                    <a:pt x="255864" y="17586"/>
                    <a:pt x="287784" y="49507"/>
                  </a:cubicBezTo>
                  <a:cubicBezTo>
                    <a:pt x="319705" y="81427"/>
                    <a:pt x="337290" y="123682"/>
                    <a:pt x="337290" y="168604"/>
                  </a:cubicBezTo>
                  <a:lnTo>
                    <a:pt x="337290" y="311787"/>
                  </a:lnTo>
                  <a:cubicBezTo>
                    <a:pt x="337290" y="325789"/>
                    <a:pt x="325956" y="337123"/>
                    <a:pt x="311954" y="337123"/>
                  </a:cubicBezTo>
                  <a:close/>
                  <a:moveTo>
                    <a:pt x="575401" y="337207"/>
                  </a:moveTo>
                  <a:lnTo>
                    <a:pt x="432218" y="337207"/>
                  </a:lnTo>
                  <a:cubicBezTo>
                    <a:pt x="418216" y="337207"/>
                    <a:pt x="406882" y="325872"/>
                    <a:pt x="406882" y="311870"/>
                  </a:cubicBezTo>
                  <a:lnTo>
                    <a:pt x="406882" y="168687"/>
                  </a:lnTo>
                  <a:cubicBezTo>
                    <a:pt x="406882" y="123849"/>
                    <a:pt x="424467" y="81510"/>
                    <a:pt x="456387" y="49590"/>
                  </a:cubicBezTo>
                  <a:cubicBezTo>
                    <a:pt x="488308" y="17669"/>
                    <a:pt x="530563" y="0"/>
                    <a:pt x="575401" y="0"/>
                  </a:cubicBezTo>
                  <a:cubicBezTo>
                    <a:pt x="620240" y="0"/>
                    <a:pt x="662578" y="17586"/>
                    <a:pt x="694498" y="49507"/>
                  </a:cubicBezTo>
                  <a:cubicBezTo>
                    <a:pt x="726419" y="81427"/>
                    <a:pt x="744004" y="123765"/>
                    <a:pt x="744004" y="168604"/>
                  </a:cubicBezTo>
                  <a:cubicBezTo>
                    <a:pt x="744004" y="213442"/>
                    <a:pt x="726419" y="255780"/>
                    <a:pt x="694498" y="287701"/>
                  </a:cubicBezTo>
                  <a:cubicBezTo>
                    <a:pt x="662578" y="319621"/>
                    <a:pt x="620323" y="337207"/>
                    <a:pt x="575401" y="337207"/>
                  </a:cubicBezTo>
                  <a:close/>
                  <a:moveTo>
                    <a:pt x="168604" y="720001"/>
                  </a:moveTo>
                  <a:cubicBezTo>
                    <a:pt x="123682" y="720001"/>
                    <a:pt x="81427" y="702416"/>
                    <a:pt x="49507" y="670495"/>
                  </a:cubicBezTo>
                  <a:cubicBezTo>
                    <a:pt x="17586" y="638575"/>
                    <a:pt x="0" y="596320"/>
                    <a:pt x="0" y="551398"/>
                  </a:cubicBezTo>
                  <a:cubicBezTo>
                    <a:pt x="0" y="506476"/>
                    <a:pt x="17586" y="464221"/>
                    <a:pt x="49507" y="432301"/>
                  </a:cubicBezTo>
                  <a:cubicBezTo>
                    <a:pt x="81510" y="400464"/>
                    <a:pt x="123848" y="382879"/>
                    <a:pt x="168687" y="382879"/>
                  </a:cubicBezTo>
                  <a:lnTo>
                    <a:pt x="311871" y="382879"/>
                  </a:lnTo>
                  <a:cubicBezTo>
                    <a:pt x="325872" y="382879"/>
                    <a:pt x="337207" y="394297"/>
                    <a:pt x="337207" y="408215"/>
                  </a:cubicBezTo>
                  <a:lnTo>
                    <a:pt x="337207" y="551398"/>
                  </a:lnTo>
                  <a:cubicBezTo>
                    <a:pt x="337207" y="596237"/>
                    <a:pt x="319621" y="638575"/>
                    <a:pt x="287701" y="670495"/>
                  </a:cubicBezTo>
                  <a:cubicBezTo>
                    <a:pt x="255781" y="702416"/>
                    <a:pt x="213526" y="720001"/>
                    <a:pt x="168604" y="720001"/>
                  </a:cubicBezTo>
                  <a:close/>
                  <a:moveTo>
                    <a:pt x="575401" y="720001"/>
                  </a:moveTo>
                  <a:cubicBezTo>
                    <a:pt x="530563" y="720001"/>
                    <a:pt x="488224" y="702416"/>
                    <a:pt x="456304" y="670495"/>
                  </a:cubicBezTo>
                  <a:cubicBezTo>
                    <a:pt x="424383" y="638575"/>
                    <a:pt x="406798" y="596320"/>
                    <a:pt x="406798" y="551398"/>
                  </a:cubicBezTo>
                  <a:lnTo>
                    <a:pt x="406798" y="408215"/>
                  </a:lnTo>
                  <a:cubicBezTo>
                    <a:pt x="406882" y="394213"/>
                    <a:pt x="418216" y="382879"/>
                    <a:pt x="432218" y="382879"/>
                  </a:cubicBezTo>
                  <a:lnTo>
                    <a:pt x="575401" y="382879"/>
                  </a:lnTo>
                  <a:cubicBezTo>
                    <a:pt x="620240" y="382879"/>
                    <a:pt x="662578" y="400464"/>
                    <a:pt x="694498" y="432385"/>
                  </a:cubicBezTo>
                  <a:cubicBezTo>
                    <a:pt x="726419" y="464305"/>
                    <a:pt x="744004" y="506560"/>
                    <a:pt x="744004" y="551398"/>
                  </a:cubicBezTo>
                  <a:cubicBezTo>
                    <a:pt x="744004" y="596237"/>
                    <a:pt x="726419" y="638575"/>
                    <a:pt x="694498" y="670495"/>
                  </a:cubicBezTo>
                  <a:cubicBezTo>
                    <a:pt x="662578" y="702416"/>
                    <a:pt x="620323" y="720001"/>
                    <a:pt x="575401" y="720001"/>
                  </a:cubicBezTo>
                  <a:close/>
                </a:path>
              </a:pathLst>
            </a:custGeom>
            <a:solidFill>
              <a:schemeClr val="accent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>
            <a:off x="7077946" y="5301378"/>
            <a:ext cx="1300553" cy="1300553"/>
          </a:xfrm>
          <a:prstGeom prst="donut">
            <a:avLst>
              <a:gd name="adj" fmla="val 24825"/>
            </a:avLst>
          </a:prstGeom>
          <a:solidFill>
            <a:schemeClr val="accent2">
              <a:alpha val="7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96642" y="2266292"/>
            <a:ext cx="5227622" cy="872478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249330" y="2258783"/>
            <a:ext cx="2357546" cy="85514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6000">
                <a:ln w="889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 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778020" y="678089"/>
            <a:ext cx="1269757" cy="243584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6000">
                <a:ln w="889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43954" y="5559241"/>
            <a:ext cx="3031418" cy="260718"/>
          </a:xfrm>
          <a:prstGeom prst="roundRect">
            <a:avLst>
              <a:gd name="adj" fmla="val 50000"/>
            </a:avLst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97051" y="5609165"/>
            <a:ext cx="2135509" cy="16823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POWERPOINT DESIGN</a:t>
            </a:r>
            <a:endParaRPr kumimoji="1" lang="zh-CN" altLang="en-US"/>
          </a:p>
        </p:txBody>
      </p:sp>
      <p:cxnSp>
        <p:nvCxnSpPr>
          <p:cNvPr id="27" name="标题 1"/>
          <p:cNvCxnSpPr/>
          <p:nvPr/>
        </p:nvCxnSpPr>
        <p:spPr>
          <a:xfrm>
            <a:off x="2712510" y="5693744"/>
            <a:ext cx="697290" cy="0"/>
          </a:xfrm>
          <a:prstGeom prst="line">
            <a:avLst/>
          </a:prstGeom>
          <a:noFill/>
          <a:ln w="12700" cap="sq">
            <a:gradFill>
              <a:gsLst>
                <a:gs pos="0">
                  <a:schemeClr val="bg1">
                    <a:lumMod val="95000"/>
                    <a:alpha val="100000"/>
                  </a:schemeClr>
                </a:gs>
                <a:gs pos="99000">
                  <a:schemeClr val="bg1">
                    <a:alpha val="0"/>
                  </a:schemeClr>
                </a:gs>
              </a:gsLst>
              <a:lin ang="0" scaled="0"/>
            </a:gradFill>
            <a:prstDash val="solid"/>
            <a:miter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8343900" y="1651000"/>
            <a:ext cx="1498600" cy="14986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62000" y="1587500"/>
            <a:ext cx="1498600" cy="1498600"/>
          </a:xfrm>
          <a:prstGeom prst="rect">
            <a:avLst/>
          </a:prstGeom>
        </p:spPr>
      </p:pic>
      <p:sp>
        <p:nvSpPr>
          <p:cNvPr id="5" name="标题 1"/>
          <p:cNvSpPr txBox="1"/>
          <p:nvPr/>
        </p:nvSpPr>
        <p:spPr>
          <a:xfrm>
            <a:off x="732208" y="2759324"/>
            <a:ext cx="1570436" cy="394613"/>
          </a:xfrm>
          <a:prstGeom prst="roundRect">
            <a:avLst>
              <a:gd name="adj" fmla="val 1821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 cap="rnd">
            <a:noFill/>
            <a:prstDash val="solid"/>
            <a:round/>
          </a:ln>
          <a:effectLst>
            <a:outerShdw blurRad="50800" dist="50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4559300" y="1625600"/>
            <a:ext cx="1498600" cy="1498600"/>
          </a:xfrm>
          <a:prstGeom prst="rect">
            <a:avLst/>
          </a:prstGeom>
        </p:spPr>
      </p:pic>
      <p:sp>
        <p:nvSpPr>
          <p:cNvPr id="7" name="标题 1"/>
          <p:cNvSpPr txBox="1"/>
          <p:nvPr/>
        </p:nvSpPr>
        <p:spPr>
          <a:xfrm>
            <a:off x="660400" y="3359259"/>
            <a:ext cx="3264145" cy="2465254"/>
          </a:xfrm>
          <a:prstGeom prst="roundRect">
            <a:avLst>
              <a:gd name="adj" fmla="val 7649"/>
            </a:avLst>
          </a:prstGeom>
          <a:solidFill>
            <a:schemeClr val="bg1">
              <a:lumMod val="95000"/>
              <a:alpha val="90000"/>
            </a:schemeClr>
          </a:soli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67520" y="3440356"/>
            <a:ext cx="2880000" cy="66932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3.1.1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67520" y="4214456"/>
            <a:ext cx="2880000" cy="150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3.1.1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457578" y="3359259"/>
            <a:ext cx="3264145" cy="2465254"/>
          </a:xfrm>
          <a:prstGeom prst="roundRect">
            <a:avLst>
              <a:gd name="adj" fmla="val 7649"/>
            </a:avLst>
          </a:prstGeom>
          <a:solidFill>
            <a:schemeClr val="bg1">
              <a:lumMod val="95000"/>
              <a:alpha val="90000"/>
            </a:schemeClr>
          </a:soli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29386" y="2759323"/>
            <a:ext cx="1570437" cy="394613"/>
          </a:xfrm>
          <a:prstGeom prst="roundRect">
            <a:avLst>
              <a:gd name="adj" fmla="val 15424"/>
            </a:avLst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60000">
                <a:schemeClr val="accent2"/>
              </a:gs>
            </a:gsLst>
            <a:lin ang="2700000" scaled="0"/>
          </a:gradFill>
          <a:ln cap="rnd">
            <a:noFill/>
            <a:prstDash val="solid"/>
            <a:round/>
          </a:ln>
          <a:effectLst>
            <a:outerShdw blurRad="50800" dist="50800" dir="5400000" algn="ctr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64698" y="3440356"/>
            <a:ext cx="2880000" cy="66932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3.1.2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4664698" y="4214456"/>
            <a:ext cx="2880000" cy="150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3.1.2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sz="1400" dirty="0"/>
          </a:p>
        </p:txBody>
      </p:sp>
      <p:sp>
        <p:nvSpPr>
          <p:cNvPr id="14" name="标题 1"/>
          <p:cNvSpPr txBox="1"/>
          <p:nvPr/>
        </p:nvSpPr>
        <p:spPr>
          <a:xfrm>
            <a:off x="8254755" y="3359259"/>
            <a:ext cx="3264145" cy="2465254"/>
          </a:xfrm>
          <a:prstGeom prst="roundRect">
            <a:avLst>
              <a:gd name="adj" fmla="val 7649"/>
            </a:avLst>
          </a:prstGeom>
          <a:solidFill>
            <a:schemeClr val="bg1">
              <a:lumMod val="95000"/>
              <a:alpha val="90000"/>
            </a:schemeClr>
          </a:solidFill>
          <a:ln w="5715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26563" y="2759323"/>
            <a:ext cx="1570437" cy="394613"/>
          </a:xfrm>
          <a:prstGeom prst="roundRect">
            <a:avLst>
              <a:gd name="adj" fmla="val 15424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60000">
                <a:schemeClr val="accent1"/>
              </a:gs>
            </a:gsLst>
            <a:lin ang="2700000" scaled="0"/>
          </a:gradFill>
          <a:ln cap="rnd">
            <a:noFill/>
            <a:prstDash val="solid"/>
            <a:round/>
          </a:ln>
          <a:effectLst>
            <a:outerShdw blurRad="50800" dist="50800" dir="54000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61875" y="3440356"/>
            <a:ext cx="2880000" cy="66932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3.1.3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61875" y="4214456"/>
            <a:ext cx="2880000" cy="15084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3.1.3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sz="1400" dirty="0"/>
          </a:p>
        </p:txBody>
      </p:sp>
      <p:sp>
        <p:nvSpPr>
          <p:cNvPr id="18" name="标题 1"/>
          <p:cNvSpPr txBox="1"/>
          <p:nvPr/>
        </p:nvSpPr>
        <p:spPr>
          <a:xfrm>
            <a:off x="4868021" y="2821529"/>
            <a:ext cx="890000" cy="26292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70721" y="2821529"/>
            <a:ext cx="890000" cy="26292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652621" y="2821529"/>
            <a:ext cx="890000" cy="26292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</a:rPr>
              <a:t>小标题</a:t>
            </a:r>
            <a:r>
              <a:rPr kumimoji="1" lang="en-US" altLang="zh-CN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</a:rPr>
              <a:t>3.1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728371" y="2234962"/>
            <a:ext cx="2325468" cy="2885440"/>
          </a:xfrm>
          <a:prstGeom prst="roundRect">
            <a:avLst>
              <a:gd name="adj" fmla="val 7763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04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27354" y="2020406"/>
            <a:ext cx="636608" cy="86061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1461432" y="2508699"/>
            <a:ext cx="172720" cy="108494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1383206" y="2508699"/>
            <a:ext cx="172720" cy="108494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460902" y="2234962"/>
            <a:ext cx="2325468" cy="2885440"/>
          </a:xfrm>
          <a:prstGeom prst="roundRect">
            <a:avLst>
              <a:gd name="adj" fmla="val 7763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04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92931" y="2832890"/>
            <a:ext cx="3133692" cy="2531351"/>
          </a:xfrm>
          <a:prstGeom prst="roundRect">
            <a:avLst>
              <a:gd name="adj" fmla="val 536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tx1">
                <a:lumMod val="85000"/>
                <a:lumOff val="1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443452" y="2256447"/>
            <a:ext cx="2342516" cy="5302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3.2.2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79647" y="3032521"/>
            <a:ext cx="2734251" cy="210264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3.2.2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sz="1400" dirty="0"/>
          </a:p>
        </p:txBody>
      </p:sp>
      <p:sp>
        <p:nvSpPr>
          <p:cNvPr id="11" name="标题 1"/>
          <p:cNvSpPr txBox="1"/>
          <p:nvPr/>
        </p:nvSpPr>
        <p:spPr>
          <a:xfrm>
            <a:off x="4459885" y="2020406"/>
            <a:ext cx="636608" cy="86061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3600" dirty="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02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 rot="5400000">
            <a:off x="5193963" y="2508699"/>
            <a:ext cx="172720" cy="108494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>
            <a:off x="5115737" y="2508699"/>
            <a:ext cx="172720" cy="108494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193432" y="2234962"/>
            <a:ext cx="2325468" cy="2885440"/>
          </a:xfrm>
          <a:prstGeom prst="roundRect">
            <a:avLst>
              <a:gd name="adj" fmla="val 7763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04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25461" y="2832890"/>
            <a:ext cx="3133692" cy="2531351"/>
          </a:xfrm>
          <a:prstGeom prst="roundRect">
            <a:avLst>
              <a:gd name="adj" fmla="val 536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tx1">
                <a:lumMod val="85000"/>
                <a:lumOff val="1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175983" y="2256447"/>
            <a:ext cx="2342516" cy="5302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3.2.3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2177" y="3032521"/>
            <a:ext cx="2734251" cy="210264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3.2.3</a:t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sz="1400" dirty="0"/>
          </a:p>
        </p:txBody>
      </p:sp>
      <p:sp>
        <p:nvSpPr>
          <p:cNvPr id="18" name="标题 1"/>
          <p:cNvSpPr txBox="1"/>
          <p:nvPr/>
        </p:nvSpPr>
        <p:spPr>
          <a:xfrm>
            <a:off x="8192415" y="2020406"/>
            <a:ext cx="636608" cy="860611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>
            <a:off x="8926493" y="2508699"/>
            <a:ext cx="172720" cy="108494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5400000">
            <a:off x="8848267" y="2508699"/>
            <a:ext cx="172720" cy="108494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60400" y="2832890"/>
            <a:ext cx="3133692" cy="2531351"/>
          </a:xfrm>
          <a:prstGeom prst="roundRect">
            <a:avLst>
              <a:gd name="adj" fmla="val 5366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50800" dist="38100" dir="5400000" algn="t" rotWithShape="0">
              <a:schemeClr val="tx1">
                <a:lumMod val="85000"/>
                <a:lumOff val="1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710921" y="2256447"/>
            <a:ext cx="2342516" cy="530206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3.2.1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>
            <a:off x="847117" y="3032521"/>
            <a:ext cx="2734251" cy="210264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小标题</a:t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3.2.1</a:t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>内容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62300" y="4711700"/>
            <a:ext cx="558800" cy="525780"/>
          </a:xfrm>
          <a:prstGeom prst="frame">
            <a:avLst>
              <a:gd name="adj1" fmla="val 10850"/>
            </a:avLst>
          </a:prstGeom>
          <a:solidFill>
            <a:schemeClr val="accent1">
              <a:lumMod val="40000"/>
              <a:lumOff val="60000"/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857000" y="4982600"/>
            <a:ext cx="718594" cy="718594"/>
          </a:xfrm>
          <a:prstGeom prst="roundRect">
            <a:avLst>
              <a:gd name="adj" fmla="val 13008"/>
            </a:avLst>
          </a:prstGeom>
          <a:solidFill>
            <a:schemeClr val="bg1"/>
          </a:solidFill>
          <a:ln w="34925" cap="sq">
            <a:solidFill>
              <a:schemeClr val="accent1"/>
            </a:solidFill>
            <a:miter/>
          </a:ln>
          <a:effectLst>
            <a:outerShdw blurRad="50800" dist="38100" dir="540000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030821" y="5173742"/>
            <a:ext cx="370952" cy="33631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6889348" y="4711700"/>
            <a:ext cx="558800" cy="525780"/>
          </a:xfrm>
          <a:prstGeom prst="frame">
            <a:avLst>
              <a:gd name="adj1" fmla="val 10850"/>
            </a:avLst>
          </a:prstGeom>
          <a:solidFill>
            <a:schemeClr val="accent1">
              <a:lumMod val="40000"/>
              <a:lumOff val="60000"/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0616396" y="4711700"/>
            <a:ext cx="558800" cy="525780"/>
          </a:xfrm>
          <a:prstGeom prst="frame">
            <a:avLst>
              <a:gd name="adj1" fmla="val 10850"/>
            </a:avLst>
          </a:prstGeom>
          <a:solidFill>
            <a:schemeClr val="accent1">
              <a:lumMod val="40000"/>
              <a:lumOff val="60000"/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89530" y="4982600"/>
            <a:ext cx="718594" cy="718594"/>
          </a:xfrm>
          <a:prstGeom prst="roundRect">
            <a:avLst>
              <a:gd name="adj" fmla="val 13008"/>
            </a:avLst>
          </a:prstGeom>
          <a:solidFill>
            <a:schemeClr val="bg1"/>
          </a:solidFill>
          <a:ln w="34925" cap="sq">
            <a:solidFill>
              <a:schemeClr val="accent1"/>
            </a:solidFill>
            <a:miter/>
          </a:ln>
          <a:effectLst>
            <a:outerShdw blurRad="50800" dist="38100" dir="540000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0322061" y="4982600"/>
            <a:ext cx="718594" cy="718594"/>
          </a:xfrm>
          <a:prstGeom prst="roundRect">
            <a:avLst>
              <a:gd name="adj" fmla="val 13008"/>
            </a:avLst>
          </a:prstGeom>
          <a:solidFill>
            <a:schemeClr val="bg1"/>
          </a:solidFill>
          <a:ln w="34925" cap="sq">
            <a:solidFill>
              <a:schemeClr val="accent1"/>
            </a:solidFill>
            <a:miter/>
          </a:ln>
          <a:effectLst>
            <a:outerShdw blurRad="50800" dist="38100" dir="5400000" algn="t" rotWithShape="0">
              <a:schemeClr val="accent1"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6787191" y="5173823"/>
            <a:ext cx="323272" cy="336148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0513284" y="5183484"/>
            <a:ext cx="336148" cy="31682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小标题</a:t>
            </a:r>
            <a:r>
              <a:rPr kumimoji="1" lang="en-US" altLang="zh-CN" sz="3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3.2</a:t>
            </a:r>
            <a:endParaRPr kumimoji="1" lang="zh-CN" altLang="en-US" dirty="0"/>
          </a:p>
        </p:txBody>
      </p:sp>
      <p:sp>
        <p:nvSpPr>
          <p:cNvPr id="34" name="标题 1"/>
          <p:cNvSpPr txBox="1"/>
          <p:nvPr/>
        </p:nvSpPr>
        <p:spPr>
          <a:xfrm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563C1"/>
      </a:accent1>
      <a:accent2>
        <a:srgbClr val="FFC00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193</Words>
  <Application>Microsoft Office PowerPoint</Application>
  <PresentationFormat>宽屏</PresentationFormat>
  <Paragraphs>99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OPPOSans R</vt:lpstr>
      <vt:lpstr>OPPOSans H</vt:lpstr>
      <vt:lpstr>Source Han Sans CN Bold</vt:lpstr>
      <vt:lpstr>Arial</vt:lpstr>
      <vt:lpstr>Source Han Sans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HUAWEI</dc:creator>
  <cp:lastModifiedBy>宏钉 李</cp:lastModifiedBy>
  <cp:revision>4</cp:revision>
  <dcterms:modified xsi:type="dcterms:W3CDTF">2025-04-08T06:29:15Z</dcterms:modified>
</cp:coreProperties>
</file>